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25"/>
  </p:notesMasterIdLst>
  <p:sldIdLst>
    <p:sldId id="256" r:id="rId2"/>
    <p:sldId id="259" r:id="rId3"/>
    <p:sldId id="4523" r:id="rId4"/>
    <p:sldId id="9949" r:id="rId5"/>
    <p:sldId id="9683" r:id="rId6"/>
    <p:sldId id="4448" r:id="rId7"/>
    <p:sldId id="4360" r:id="rId8"/>
    <p:sldId id="257" r:id="rId9"/>
    <p:sldId id="10010" r:id="rId10"/>
    <p:sldId id="10002" r:id="rId11"/>
    <p:sldId id="10012" r:id="rId12"/>
    <p:sldId id="10011" r:id="rId13"/>
    <p:sldId id="10009" r:id="rId14"/>
    <p:sldId id="9974" r:id="rId15"/>
    <p:sldId id="1909" r:id="rId16"/>
    <p:sldId id="9992" r:id="rId17"/>
    <p:sldId id="9958" r:id="rId18"/>
    <p:sldId id="10005" r:id="rId19"/>
    <p:sldId id="10004" r:id="rId20"/>
    <p:sldId id="10003" r:id="rId21"/>
    <p:sldId id="10006" r:id="rId22"/>
    <p:sldId id="10007" r:id="rId23"/>
    <p:sldId id="10013"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9D6"/>
    <a:srgbClr val="0078D7"/>
    <a:srgbClr val="0078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57B91B-B81C-4FCE-A8E0-E54D06926F16}" v="278" dt="2019-06-20T21:26:01.9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3" autoAdjust="0"/>
    <p:restoredTop sz="94125" autoAdjust="0"/>
  </p:normalViewPr>
  <p:slideViewPr>
    <p:cSldViewPr snapToGrid="0">
      <p:cViewPr varScale="1">
        <p:scale>
          <a:sx n="97" d="100"/>
          <a:sy n="97" d="100"/>
        </p:scale>
        <p:origin x="78"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yan McIntyre" userId="bd3ab570cb9faa11" providerId="LiveId" clId="{D057B91B-B81C-4FCE-A8E0-E54D06926F16}"/>
    <pc:docChg chg="undo custSel mod addSld delSld modSld sldOrd">
      <pc:chgData name="Ryan McIntyre" userId="bd3ab570cb9faa11" providerId="LiveId" clId="{D057B91B-B81C-4FCE-A8E0-E54D06926F16}" dt="2019-06-20T21:26:01.964" v="799"/>
      <pc:docMkLst>
        <pc:docMk/>
      </pc:docMkLst>
      <pc:sldChg chg="modSp">
        <pc:chgData name="Ryan McIntyre" userId="bd3ab570cb9faa11" providerId="LiveId" clId="{D057B91B-B81C-4FCE-A8E0-E54D06926F16}" dt="2019-06-20T19:35:51.495" v="763" actId="6549"/>
        <pc:sldMkLst>
          <pc:docMk/>
          <pc:sldMk cId="1374471453" sldId="256"/>
        </pc:sldMkLst>
        <pc:spChg chg="mod">
          <ac:chgData name="Ryan McIntyre" userId="bd3ab570cb9faa11" providerId="LiveId" clId="{D057B91B-B81C-4FCE-A8E0-E54D06926F16}" dt="2019-06-20T13:53:30.150" v="236" actId="20577"/>
          <ac:spMkLst>
            <pc:docMk/>
            <pc:sldMk cId="1374471453" sldId="256"/>
            <ac:spMk id="2" creationId="{909AE453-8829-4BCE-A7F5-D9267882C69E}"/>
          </ac:spMkLst>
        </pc:spChg>
        <pc:spChg chg="mod">
          <ac:chgData name="Ryan McIntyre" userId="bd3ab570cb9faa11" providerId="LiveId" clId="{D057B91B-B81C-4FCE-A8E0-E54D06926F16}" dt="2019-06-20T19:35:51.495" v="763" actId="6549"/>
          <ac:spMkLst>
            <pc:docMk/>
            <pc:sldMk cId="1374471453" sldId="256"/>
            <ac:spMk id="3" creationId="{0DA0B33F-AED1-4E82-AE28-F63ACD56A60E}"/>
          </ac:spMkLst>
        </pc:spChg>
      </pc:sldChg>
      <pc:sldChg chg="modSp">
        <pc:chgData name="Ryan McIntyre" userId="bd3ab570cb9faa11" providerId="LiveId" clId="{D057B91B-B81C-4FCE-A8E0-E54D06926F16}" dt="2019-06-20T03:31:13.182" v="145" actId="20577"/>
        <pc:sldMkLst>
          <pc:docMk/>
          <pc:sldMk cId="1001766861" sldId="257"/>
        </pc:sldMkLst>
        <pc:spChg chg="mod">
          <ac:chgData name="Ryan McIntyre" userId="bd3ab570cb9faa11" providerId="LiveId" clId="{D057B91B-B81C-4FCE-A8E0-E54D06926F16}" dt="2019-06-19T04:19:17.051" v="33" actId="20577"/>
          <ac:spMkLst>
            <pc:docMk/>
            <pc:sldMk cId="1001766861" sldId="257"/>
            <ac:spMk id="2" creationId="{628B34C8-1D68-497A-B3C7-1FDABB40E9C8}"/>
          </ac:spMkLst>
        </pc:spChg>
        <pc:spChg chg="mod">
          <ac:chgData name="Ryan McIntyre" userId="bd3ab570cb9faa11" providerId="LiveId" clId="{D057B91B-B81C-4FCE-A8E0-E54D06926F16}" dt="2019-06-20T03:31:13.182" v="145" actId="20577"/>
          <ac:spMkLst>
            <pc:docMk/>
            <pc:sldMk cId="1001766861" sldId="257"/>
            <ac:spMk id="3" creationId="{FC531F5F-C6BB-4447-98A1-23FA0446C14C}"/>
          </ac:spMkLst>
        </pc:spChg>
      </pc:sldChg>
      <pc:sldChg chg="modSp add del">
        <pc:chgData name="Ryan McIntyre" userId="bd3ab570cb9faa11" providerId="LiveId" clId="{D057B91B-B81C-4FCE-A8E0-E54D06926F16}" dt="2019-06-20T03:39:18.444" v="163" actId="2696"/>
        <pc:sldMkLst>
          <pc:docMk/>
          <pc:sldMk cId="1333107179" sldId="258"/>
        </pc:sldMkLst>
        <pc:spChg chg="mod">
          <ac:chgData name="Ryan McIntyre" userId="bd3ab570cb9faa11" providerId="LiveId" clId="{D057B91B-B81C-4FCE-A8E0-E54D06926F16}" dt="2019-06-19T04:31:25.124" v="41" actId="20577"/>
          <ac:spMkLst>
            <pc:docMk/>
            <pc:sldMk cId="1333107179" sldId="258"/>
            <ac:spMk id="2" creationId="{D1F682CA-9B34-430F-9E93-F75E7A24EFB3}"/>
          </ac:spMkLst>
        </pc:spChg>
        <pc:spChg chg="mod">
          <ac:chgData name="Ryan McIntyre" userId="bd3ab570cb9faa11" providerId="LiveId" clId="{D057B91B-B81C-4FCE-A8E0-E54D06926F16}" dt="2019-06-19T04:32:11.929" v="118" actId="20577"/>
          <ac:spMkLst>
            <pc:docMk/>
            <pc:sldMk cId="1333107179" sldId="258"/>
            <ac:spMk id="3" creationId="{07DF07DE-E2C6-4B59-A1B2-BF4DF1342525}"/>
          </ac:spMkLst>
        </pc:spChg>
      </pc:sldChg>
      <pc:sldChg chg="modSp add ord">
        <pc:chgData name="Ryan McIntyre" userId="bd3ab570cb9faa11" providerId="LiveId" clId="{D057B91B-B81C-4FCE-A8E0-E54D06926F16}" dt="2019-06-20T21:21:39.364" v="773" actId="20577"/>
        <pc:sldMkLst>
          <pc:docMk/>
          <pc:sldMk cId="2108107558" sldId="259"/>
        </pc:sldMkLst>
        <pc:spChg chg="mod">
          <ac:chgData name="Ryan McIntyre" userId="bd3ab570cb9faa11" providerId="LiveId" clId="{D057B91B-B81C-4FCE-A8E0-E54D06926F16}" dt="2019-06-20T21:21:39.364" v="773" actId="20577"/>
          <ac:spMkLst>
            <pc:docMk/>
            <pc:sldMk cId="2108107558" sldId="259"/>
            <ac:spMk id="2" creationId="{45038811-3716-4706-92F8-1B88A8C58027}"/>
          </ac:spMkLst>
        </pc:spChg>
        <pc:spChg chg="mod">
          <ac:chgData name="Ryan McIntyre" userId="bd3ab570cb9faa11" providerId="LiveId" clId="{D057B91B-B81C-4FCE-A8E0-E54D06926F16}" dt="2019-06-20T13:55:50.795" v="353" actId="20577"/>
          <ac:spMkLst>
            <pc:docMk/>
            <pc:sldMk cId="2108107558" sldId="259"/>
            <ac:spMk id="3" creationId="{A0E5B3BD-049D-429E-9F69-1E691B7A8097}"/>
          </ac:spMkLst>
        </pc:spChg>
      </pc:sldChg>
      <pc:sldChg chg="modSp add del ord">
        <pc:chgData name="Ryan McIntyre" userId="bd3ab570cb9faa11" providerId="LiveId" clId="{D057B91B-B81C-4FCE-A8E0-E54D06926F16}" dt="2019-06-20T03:40:59.204" v="195" actId="47"/>
        <pc:sldMkLst>
          <pc:docMk/>
          <pc:sldMk cId="2743955425" sldId="260"/>
        </pc:sldMkLst>
        <pc:spChg chg="mod">
          <ac:chgData name="Ryan McIntyre" userId="bd3ab570cb9faa11" providerId="LiveId" clId="{D057B91B-B81C-4FCE-A8E0-E54D06926F16}" dt="2019-06-20T03:40:36.970" v="178" actId="20577"/>
          <ac:spMkLst>
            <pc:docMk/>
            <pc:sldMk cId="2743955425" sldId="260"/>
            <ac:spMk id="2" creationId="{D83738FA-7B92-49F5-B326-6BD20A933556}"/>
          </ac:spMkLst>
        </pc:spChg>
      </pc:sldChg>
      <pc:sldChg chg="delSp delAnim">
        <pc:chgData name="Ryan McIntyre" userId="bd3ab570cb9faa11" providerId="LiveId" clId="{D057B91B-B81C-4FCE-A8E0-E54D06926F16}" dt="2019-06-20T18:54:57.546" v="735" actId="478"/>
        <pc:sldMkLst>
          <pc:docMk/>
          <pc:sldMk cId="3035139554" sldId="1909"/>
        </pc:sldMkLst>
        <pc:spChg chg="del">
          <ac:chgData name="Ryan McIntyre" userId="bd3ab570cb9faa11" providerId="LiveId" clId="{D057B91B-B81C-4FCE-A8E0-E54D06926F16}" dt="2019-06-20T18:54:57.546" v="735" actId="478"/>
          <ac:spMkLst>
            <pc:docMk/>
            <pc:sldMk cId="3035139554" sldId="1909"/>
            <ac:spMk id="2" creationId="{2CF7E198-767A-40DD-889C-47CDA5D97EF8}"/>
          </ac:spMkLst>
        </pc:spChg>
      </pc:sldChg>
      <pc:sldChg chg="modSp del">
        <pc:chgData name="Ryan McIntyre" userId="bd3ab570cb9faa11" providerId="LiveId" clId="{D057B91B-B81C-4FCE-A8E0-E54D06926F16}" dt="2019-06-20T03:38:41.161" v="154" actId="2696"/>
        <pc:sldMkLst>
          <pc:docMk/>
          <pc:sldMk cId="820945591" sldId="4302"/>
        </pc:sldMkLst>
        <pc:spChg chg="mod">
          <ac:chgData name="Ryan McIntyre" userId="bd3ab570cb9faa11" providerId="LiveId" clId="{D057B91B-B81C-4FCE-A8E0-E54D06926F16}" dt="2019-06-20T03:38:27.728" v="149" actId="27636"/>
          <ac:spMkLst>
            <pc:docMk/>
            <pc:sldMk cId="820945591" sldId="4302"/>
            <ac:spMk id="2" creationId="{88886968-AA48-481C-9EE1-20021C46AD6E}"/>
          </ac:spMkLst>
        </pc:spChg>
      </pc:sldChg>
      <pc:sldChg chg="delSp modSp modAnim">
        <pc:chgData name="Ryan McIntyre" userId="bd3ab570cb9faa11" providerId="LiveId" clId="{D057B91B-B81C-4FCE-A8E0-E54D06926F16}" dt="2019-06-20T16:37:50.764" v="367" actId="207"/>
        <pc:sldMkLst>
          <pc:docMk/>
          <pc:sldMk cId="1405990117" sldId="4360"/>
        </pc:sldMkLst>
        <pc:spChg chg="mod">
          <ac:chgData name="Ryan McIntyre" userId="bd3ab570cb9faa11" providerId="LiveId" clId="{D057B91B-B81C-4FCE-A8E0-E54D06926F16}" dt="2019-06-20T16:37:50.764" v="367" actId="207"/>
          <ac:spMkLst>
            <pc:docMk/>
            <pc:sldMk cId="1405990117" sldId="4360"/>
            <ac:spMk id="152" creationId="{8B2AD68F-537D-455E-8617-BAD301E86CB1}"/>
          </ac:spMkLst>
        </pc:spChg>
        <pc:spChg chg="mod">
          <ac:chgData name="Ryan McIntyre" userId="bd3ab570cb9faa11" providerId="LiveId" clId="{D057B91B-B81C-4FCE-A8E0-E54D06926F16}" dt="2019-06-20T16:37:35.454" v="363" actId="207"/>
          <ac:spMkLst>
            <pc:docMk/>
            <pc:sldMk cId="1405990117" sldId="4360"/>
            <ac:spMk id="153" creationId="{64C337BA-A823-43B7-B854-A8F2B5349AEF}"/>
          </ac:spMkLst>
        </pc:spChg>
        <pc:spChg chg="mod">
          <ac:chgData name="Ryan McIntyre" userId="bd3ab570cb9faa11" providerId="LiveId" clId="{D057B91B-B81C-4FCE-A8E0-E54D06926F16}" dt="2019-06-20T16:37:41.357" v="364" actId="207"/>
          <ac:spMkLst>
            <pc:docMk/>
            <pc:sldMk cId="1405990117" sldId="4360"/>
            <ac:spMk id="166" creationId="{EA87F4D3-1916-41E7-A39F-A33AFB909E54}"/>
          </ac:spMkLst>
        </pc:spChg>
        <pc:spChg chg="mod">
          <ac:chgData name="Ryan McIntyre" userId="bd3ab570cb9faa11" providerId="LiveId" clId="{D057B91B-B81C-4FCE-A8E0-E54D06926F16}" dt="2019-06-20T16:37:44.375" v="365" actId="207"/>
          <ac:spMkLst>
            <pc:docMk/>
            <pc:sldMk cId="1405990117" sldId="4360"/>
            <ac:spMk id="172" creationId="{6B7B3C05-6C84-4B6F-A305-1279BC0C7ECC}"/>
          </ac:spMkLst>
        </pc:spChg>
        <pc:spChg chg="mod">
          <ac:chgData name="Ryan McIntyre" userId="bd3ab570cb9faa11" providerId="LiveId" clId="{D057B91B-B81C-4FCE-A8E0-E54D06926F16}" dt="2019-06-20T16:37:47.056" v="366" actId="207"/>
          <ac:spMkLst>
            <pc:docMk/>
            <pc:sldMk cId="1405990117" sldId="4360"/>
            <ac:spMk id="177" creationId="{F6441F4E-39CB-4111-A268-D4A41456AEB1}"/>
          </ac:spMkLst>
        </pc:spChg>
        <pc:picChg chg="del">
          <ac:chgData name="Ryan McIntyre" userId="bd3ab570cb9faa11" providerId="LiveId" clId="{D057B91B-B81C-4FCE-A8E0-E54D06926F16}" dt="2019-06-20T16:36:13.188" v="362" actId="478"/>
          <ac:picMkLst>
            <pc:docMk/>
            <pc:sldMk cId="1405990117" sldId="4360"/>
            <ac:picMk id="1026" creationId="{141D7B27-2ECD-4ED2-8BA2-673830C07655}"/>
          </ac:picMkLst>
        </pc:picChg>
      </pc:sldChg>
      <pc:sldChg chg="modSp">
        <pc:chgData name="Ryan McIntyre" userId="bd3ab570cb9faa11" providerId="LiveId" clId="{D057B91B-B81C-4FCE-A8E0-E54D06926F16}" dt="2019-06-20T16:34:51.405" v="361" actId="208"/>
        <pc:sldMkLst>
          <pc:docMk/>
          <pc:sldMk cId="2006894783" sldId="4448"/>
        </pc:sldMkLst>
        <pc:spChg chg="mod">
          <ac:chgData name="Ryan McIntyre" userId="bd3ab570cb9faa11" providerId="LiveId" clId="{D057B91B-B81C-4FCE-A8E0-E54D06926F16}" dt="2019-06-20T03:28:09.922" v="134" actId="1076"/>
          <ac:spMkLst>
            <pc:docMk/>
            <pc:sldMk cId="2006894783" sldId="4448"/>
            <ac:spMk id="3" creationId="{29D41BC5-2358-4C5D-933F-2078673E1657}"/>
          </ac:spMkLst>
        </pc:spChg>
        <pc:spChg chg="mod">
          <ac:chgData name="Ryan McIntyre" userId="bd3ab570cb9faa11" providerId="LiveId" clId="{D057B91B-B81C-4FCE-A8E0-E54D06926F16}" dt="2019-06-20T16:33:58.662" v="358" actId="207"/>
          <ac:spMkLst>
            <pc:docMk/>
            <pc:sldMk cId="2006894783" sldId="4448"/>
            <ac:spMk id="62" creationId="{C97D4FB0-3AE4-432F-97E0-08A18D9A0E5B}"/>
          </ac:spMkLst>
        </pc:spChg>
        <pc:graphicFrameChg chg="modGraphic">
          <ac:chgData name="Ryan McIntyre" userId="bd3ab570cb9faa11" providerId="LiveId" clId="{D057B91B-B81C-4FCE-A8E0-E54D06926F16}" dt="2019-06-20T16:33:38.243" v="357" actId="207"/>
          <ac:graphicFrameMkLst>
            <pc:docMk/>
            <pc:sldMk cId="2006894783" sldId="4448"/>
            <ac:graphicFrameMk id="11" creationId="{9E050F9E-3B58-4324-8A80-67691B27D494}"/>
          </ac:graphicFrameMkLst>
        </pc:graphicFrameChg>
        <pc:picChg chg="mod">
          <ac:chgData name="Ryan McIntyre" userId="bd3ab570cb9faa11" providerId="LiveId" clId="{D057B91B-B81C-4FCE-A8E0-E54D06926F16}" dt="2019-06-20T16:34:14.567" v="359" actId="207"/>
          <ac:picMkLst>
            <pc:docMk/>
            <pc:sldMk cId="2006894783" sldId="4448"/>
            <ac:picMk id="49" creationId="{89B62202-3CC9-4F7F-8340-B51A484E3E44}"/>
          </ac:picMkLst>
        </pc:picChg>
        <pc:picChg chg="mod">
          <ac:chgData name="Ryan McIntyre" userId="bd3ab570cb9faa11" providerId="LiveId" clId="{D057B91B-B81C-4FCE-A8E0-E54D06926F16}" dt="2019-06-20T16:34:51.405" v="361" actId="208"/>
          <ac:picMkLst>
            <pc:docMk/>
            <pc:sldMk cId="2006894783" sldId="4448"/>
            <ac:picMk id="61" creationId="{BAE10CAB-3894-41C4-B5CA-1125CC542E8F}"/>
          </ac:picMkLst>
        </pc:picChg>
      </pc:sldChg>
      <pc:sldChg chg="addSp delSp modSp modAnim">
        <pc:chgData name="Ryan McIntyre" userId="bd3ab570cb9faa11" providerId="LiveId" clId="{D057B91B-B81C-4FCE-A8E0-E54D06926F16}" dt="2019-06-20T13:52:10.498" v="214" actId="207"/>
        <pc:sldMkLst>
          <pc:docMk/>
          <pc:sldMk cId="1552187787" sldId="9683"/>
        </pc:sldMkLst>
        <pc:spChg chg="mod">
          <ac:chgData name="Ryan McIntyre" userId="bd3ab570cb9faa11" providerId="LiveId" clId="{D057B91B-B81C-4FCE-A8E0-E54D06926F16}" dt="2019-06-20T13:52:10.498" v="214" actId="207"/>
          <ac:spMkLst>
            <pc:docMk/>
            <pc:sldMk cId="1552187787" sldId="9683"/>
            <ac:spMk id="99" creationId="{91498253-8B48-4471-AE71-B21F6F45B632}"/>
          </ac:spMkLst>
        </pc:spChg>
        <pc:spChg chg="mod">
          <ac:chgData name="Ryan McIntyre" userId="bd3ab570cb9faa11" providerId="LiveId" clId="{D057B91B-B81C-4FCE-A8E0-E54D06926F16}" dt="2019-06-20T13:50:33.236" v="203" actId="207"/>
          <ac:spMkLst>
            <pc:docMk/>
            <pc:sldMk cId="1552187787" sldId="9683"/>
            <ac:spMk id="102" creationId="{8001872E-9299-40A4-884E-BE25805D6B2F}"/>
          </ac:spMkLst>
        </pc:spChg>
        <pc:spChg chg="mod">
          <ac:chgData name="Ryan McIntyre" userId="bd3ab570cb9faa11" providerId="LiveId" clId="{D057B91B-B81C-4FCE-A8E0-E54D06926F16}" dt="2019-06-20T13:51:59.009" v="213" actId="1037"/>
          <ac:spMkLst>
            <pc:docMk/>
            <pc:sldMk cId="1552187787" sldId="9683"/>
            <ac:spMk id="106" creationId="{0FCB3AC2-E147-4905-92ED-549E6C570DB0}"/>
          </ac:spMkLst>
        </pc:spChg>
        <pc:spChg chg="mod topLvl">
          <ac:chgData name="Ryan McIntyre" userId="bd3ab570cb9faa11" providerId="LiveId" clId="{D057B91B-B81C-4FCE-A8E0-E54D06926F16}" dt="2019-06-20T13:48:15.630" v="198" actId="165"/>
          <ac:spMkLst>
            <pc:docMk/>
            <pc:sldMk cId="1552187787" sldId="9683"/>
            <ac:spMk id="110" creationId="{206A6C17-1C4E-42CC-8A88-EF3B734B50C5}"/>
          </ac:spMkLst>
        </pc:spChg>
        <pc:spChg chg="mod topLvl">
          <ac:chgData name="Ryan McIntyre" userId="bd3ab570cb9faa11" providerId="LiveId" clId="{D057B91B-B81C-4FCE-A8E0-E54D06926F16}" dt="2019-06-20T13:49:48.357" v="201" actId="1076"/>
          <ac:spMkLst>
            <pc:docMk/>
            <pc:sldMk cId="1552187787" sldId="9683"/>
            <ac:spMk id="111" creationId="{22DE0E66-BCED-46E8-9C01-A9436735007C}"/>
          </ac:spMkLst>
        </pc:spChg>
        <pc:grpChg chg="add del mod">
          <ac:chgData name="Ryan McIntyre" userId="bd3ab570cb9faa11" providerId="LiveId" clId="{D057B91B-B81C-4FCE-A8E0-E54D06926F16}" dt="2019-06-20T13:50:17.353" v="202" actId="1076"/>
          <ac:grpSpMkLst>
            <pc:docMk/>
            <pc:sldMk cId="1552187787" sldId="9683"/>
            <ac:grpSpMk id="109" creationId="{19665588-2C0C-43D9-BAB4-E562416BD488}"/>
          </ac:grpSpMkLst>
        </pc:grpChg>
      </pc:sldChg>
      <pc:sldChg chg="modSp">
        <pc:chgData name="Ryan McIntyre" userId="bd3ab570cb9faa11" providerId="LiveId" clId="{D057B91B-B81C-4FCE-A8E0-E54D06926F16}" dt="2019-06-20T03:38:27.706" v="148" actId="27636"/>
        <pc:sldMkLst>
          <pc:docMk/>
          <pc:sldMk cId="2157095694" sldId="9958"/>
        </pc:sldMkLst>
        <pc:spChg chg="mod">
          <ac:chgData name="Ryan McIntyre" userId="bd3ab570cb9faa11" providerId="LiveId" clId="{D057B91B-B81C-4FCE-A8E0-E54D06926F16}" dt="2019-06-20T03:38:27.706" v="148" actId="27636"/>
          <ac:spMkLst>
            <pc:docMk/>
            <pc:sldMk cId="2157095694" sldId="9958"/>
            <ac:spMk id="2" creationId="{3238119E-B1B7-46D5-AF59-55D031F1E071}"/>
          </ac:spMkLst>
        </pc:spChg>
        <pc:spChg chg="mod">
          <ac:chgData name="Ryan McIntyre" userId="bd3ab570cb9faa11" providerId="LiveId" clId="{D057B91B-B81C-4FCE-A8E0-E54D06926F16}" dt="2019-06-20T03:38:27.706" v="147" actId="27636"/>
          <ac:spMkLst>
            <pc:docMk/>
            <pc:sldMk cId="2157095694" sldId="9958"/>
            <ac:spMk id="3" creationId="{013DFDF6-8FDF-4A24-86EC-FF234A0FE5CB}"/>
          </ac:spMkLst>
        </pc:spChg>
      </pc:sldChg>
      <pc:sldChg chg="modSp">
        <pc:chgData name="Ryan McIntyre" userId="bd3ab570cb9faa11" providerId="LiveId" clId="{D057B91B-B81C-4FCE-A8E0-E54D06926F16}" dt="2019-06-20T03:38:27.664" v="146" actId="27636"/>
        <pc:sldMkLst>
          <pc:docMk/>
          <pc:sldMk cId="1232150012" sldId="9992"/>
        </pc:sldMkLst>
        <pc:spChg chg="mod">
          <ac:chgData name="Ryan McIntyre" userId="bd3ab570cb9faa11" providerId="LiveId" clId="{D057B91B-B81C-4FCE-A8E0-E54D06926F16}" dt="2019-06-20T03:38:27.664" v="146" actId="27636"/>
          <ac:spMkLst>
            <pc:docMk/>
            <pc:sldMk cId="1232150012" sldId="9992"/>
            <ac:spMk id="2" creationId="{00000000-0000-0000-0000-000000000000}"/>
          </ac:spMkLst>
        </pc:spChg>
      </pc:sldChg>
      <pc:sldChg chg="addSp delSp modSp mod setBg">
        <pc:chgData name="Ryan McIntyre" userId="bd3ab570cb9faa11" providerId="LiveId" clId="{D057B91B-B81C-4FCE-A8E0-E54D06926F16}" dt="2019-06-20T17:39:06.923" v="450"/>
        <pc:sldMkLst>
          <pc:docMk/>
          <pc:sldMk cId="2483736668" sldId="10002"/>
        </pc:sldMkLst>
        <pc:spChg chg="mod">
          <ac:chgData name="Ryan McIntyre" userId="bd3ab570cb9faa11" providerId="LiveId" clId="{D057B91B-B81C-4FCE-A8E0-E54D06926F16}" dt="2019-06-20T17:00:19.985" v="441" actId="26606"/>
          <ac:spMkLst>
            <pc:docMk/>
            <pc:sldMk cId="2483736668" sldId="10002"/>
            <ac:spMk id="2" creationId="{E876815C-7929-4C82-B035-DC357742BB8F}"/>
          </ac:spMkLst>
        </pc:spChg>
        <pc:spChg chg="del">
          <ac:chgData name="Ryan McIntyre" userId="bd3ab570cb9faa11" providerId="LiveId" clId="{D057B91B-B81C-4FCE-A8E0-E54D06926F16}" dt="2019-06-20T17:00:19.985" v="441" actId="26606"/>
          <ac:spMkLst>
            <pc:docMk/>
            <pc:sldMk cId="2483736668" sldId="10002"/>
            <ac:spMk id="3" creationId="{6AD5A2F7-AEF6-43D7-84BF-A14AF2062B37}"/>
          </ac:spMkLst>
        </pc:spChg>
        <pc:graphicFrameChg chg="add mod">
          <ac:chgData name="Ryan McIntyre" userId="bd3ab570cb9faa11" providerId="LiveId" clId="{D057B91B-B81C-4FCE-A8E0-E54D06926F16}" dt="2019-06-20T17:39:06.923" v="450"/>
          <ac:graphicFrameMkLst>
            <pc:docMk/>
            <pc:sldMk cId="2483736668" sldId="10002"/>
            <ac:graphicFrameMk id="5" creationId="{A883066C-6CB8-43CB-8CCF-AE782C4A6277}"/>
          </ac:graphicFrameMkLst>
        </pc:graphicFrameChg>
        <pc:picChg chg="add">
          <ac:chgData name="Ryan McIntyre" userId="bd3ab570cb9faa11" providerId="LiveId" clId="{D057B91B-B81C-4FCE-A8E0-E54D06926F16}" dt="2019-06-20T17:00:19.985" v="441" actId="26606"/>
          <ac:picMkLst>
            <pc:docMk/>
            <pc:sldMk cId="2483736668" sldId="10002"/>
            <ac:picMk id="10" creationId="{82AABC82-C2D1-4340-A6DF-6E73DF06FCAC}"/>
          </ac:picMkLst>
        </pc:picChg>
        <pc:picChg chg="add del">
          <ac:chgData name="Ryan McIntyre" userId="bd3ab570cb9faa11" providerId="LiveId" clId="{D057B91B-B81C-4FCE-A8E0-E54D06926F16}" dt="2019-06-20T17:38:52.491" v="446"/>
          <ac:picMkLst>
            <pc:docMk/>
            <pc:sldMk cId="2483736668" sldId="10002"/>
            <ac:picMk id="3074" creationId="{8AFBEED6-D5C8-4B0C-9D92-7BCE0E6B11FF}"/>
          </ac:picMkLst>
        </pc:picChg>
      </pc:sldChg>
      <pc:sldChg chg="modSp">
        <pc:chgData name="Ryan McIntyre" userId="bd3ab570cb9faa11" providerId="LiveId" clId="{D057B91B-B81C-4FCE-A8E0-E54D06926F16}" dt="2019-06-20T19:25:51.871" v="748" actId="207"/>
        <pc:sldMkLst>
          <pc:docMk/>
          <pc:sldMk cId="3669521382" sldId="10003"/>
        </pc:sldMkLst>
        <pc:spChg chg="mod">
          <ac:chgData name="Ryan McIntyre" userId="bd3ab570cb9faa11" providerId="LiveId" clId="{D057B91B-B81C-4FCE-A8E0-E54D06926F16}" dt="2019-06-20T19:25:51.871" v="748" actId="207"/>
          <ac:spMkLst>
            <pc:docMk/>
            <pc:sldMk cId="3669521382" sldId="10003"/>
            <ac:spMk id="21" creationId="{1C18AC4F-71A0-48D4-B406-A5944C478934}"/>
          </ac:spMkLst>
        </pc:spChg>
        <pc:spChg chg="mod">
          <ac:chgData name="Ryan McIntyre" userId="bd3ab570cb9faa11" providerId="LiveId" clId="{D057B91B-B81C-4FCE-A8E0-E54D06926F16}" dt="2019-06-20T19:23:13.415" v="740" actId="207"/>
          <ac:spMkLst>
            <pc:docMk/>
            <pc:sldMk cId="3669521382" sldId="10003"/>
            <ac:spMk id="30" creationId="{5ACFDE9F-70B3-4F29-AF5E-A3B46BA0A337}"/>
          </ac:spMkLst>
        </pc:spChg>
        <pc:spChg chg="mod">
          <ac:chgData name="Ryan McIntyre" userId="bd3ab570cb9faa11" providerId="LiveId" clId="{D057B91B-B81C-4FCE-A8E0-E54D06926F16}" dt="2019-06-20T03:38:27.754" v="151" actId="27636"/>
          <ac:spMkLst>
            <pc:docMk/>
            <pc:sldMk cId="3669521382" sldId="10003"/>
            <ac:spMk id="32" creationId="{6218B361-BE72-4DD0-8F9E-857D38A1C21E}"/>
          </ac:spMkLst>
        </pc:spChg>
        <pc:spChg chg="mod">
          <ac:chgData name="Ryan McIntyre" userId="bd3ab570cb9faa11" providerId="LiveId" clId="{D057B91B-B81C-4FCE-A8E0-E54D06926F16}" dt="2019-06-20T19:23:17.899" v="741" actId="207"/>
          <ac:spMkLst>
            <pc:docMk/>
            <pc:sldMk cId="3669521382" sldId="10003"/>
            <ac:spMk id="37" creationId="{CCE8CEB5-B9EB-4070-9F7A-A6A319E1751D}"/>
          </ac:spMkLst>
        </pc:spChg>
      </pc:sldChg>
      <pc:sldChg chg="modSp">
        <pc:chgData name="Ryan McIntyre" userId="bd3ab570cb9faa11" providerId="LiveId" clId="{D057B91B-B81C-4FCE-A8E0-E54D06926F16}" dt="2019-06-20T19:23:05.616" v="739" actId="207"/>
        <pc:sldMkLst>
          <pc:docMk/>
          <pc:sldMk cId="1218862390" sldId="10004"/>
        </pc:sldMkLst>
        <pc:spChg chg="mod">
          <ac:chgData name="Ryan McIntyre" userId="bd3ab570cb9faa11" providerId="LiveId" clId="{D057B91B-B81C-4FCE-A8E0-E54D06926F16}" dt="2019-06-20T19:23:05.616" v="739" actId="207"/>
          <ac:spMkLst>
            <pc:docMk/>
            <pc:sldMk cId="1218862390" sldId="10004"/>
            <ac:spMk id="25" creationId="{B8B79C24-7191-46AB-9309-2E767B74AE48}"/>
          </ac:spMkLst>
        </pc:spChg>
        <pc:spChg chg="mod">
          <ac:chgData name="Ryan McIntyre" userId="bd3ab570cb9faa11" providerId="LiveId" clId="{D057B91B-B81C-4FCE-A8E0-E54D06926F16}" dt="2019-06-20T19:23:00.889" v="738" actId="207"/>
          <ac:spMkLst>
            <pc:docMk/>
            <pc:sldMk cId="1218862390" sldId="10004"/>
            <ac:spMk id="27" creationId="{98357917-0EDD-40B7-BC20-42B54A8C8260}"/>
          </ac:spMkLst>
        </pc:spChg>
      </pc:sldChg>
      <pc:sldChg chg="modSp">
        <pc:chgData name="Ryan McIntyre" userId="bd3ab570cb9faa11" providerId="LiveId" clId="{D057B91B-B81C-4FCE-A8E0-E54D06926F16}" dt="2019-06-20T19:22:31.231" v="737" actId="207"/>
        <pc:sldMkLst>
          <pc:docMk/>
          <pc:sldMk cId="1397462014" sldId="10005"/>
        </pc:sldMkLst>
        <pc:spChg chg="mod">
          <ac:chgData name="Ryan McIntyre" userId="bd3ab570cb9faa11" providerId="LiveId" clId="{D057B91B-B81C-4FCE-A8E0-E54D06926F16}" dt="2019-06-20T03:38:27.740" v="150" actId="27636"/>
          <ac:spMkLst>
            <pc:docMk/>
            <pc:sldMk cId="1397462014" sldId="10005"/>
            <ac:spMk id="2" creationId="{4E876797-4091-419B-8B7E-B91A1BBE2127}"/>
          </ac:spMkLst>
        </pc:spChg>
        <pc:spChg chg="mod">
          <ac:chgData name="Ryan McIntyre" userId="bd3ab570cb9faa11" providerId="LiveId" clId="{D057B91B-B81C-4FCE-A8E0-E54D06926F16}" dt="2019-06-20T19:22:31.231" v="737" actId="207"/>
          <ac:spMkLst>
            <pc:docMk/>
            <pc:sldMk cId="1397462014" sldId="10005"/>
            <ac:spMk id="25" creationId="{B8B79C24-7191-46AB-9309-2E767B74AE48}"/>
          </ac:spMkLst>
        </pc:spChg>
        <pc:spChg chg="mod">
          <ac:chgData name="Ryan McIntyre" userId="bd3ab570cb9faa11" providerId="LiveId" clId="{D057B91B-B81C-4FCE-A8E0-E54D06926F16}" dt="2019-06-20T19:22:24.882" v="736" actId="207"/>
          <ac:spMkLst>
            <pc:docMk/>
            <pc:sldMk cId="1397462014" sldId="10005"/>
            <ac:spMk id="27" creationId="{98357917-0EDD-40B7-BC20-42B54A8C8260}"/>
          </ac:spMkLst>
        </pc:spChg>
      </pc:sldChg>
      <pc:sldChg chg="modSp">
        <pc:chgData name="Ryan McIntyre" userId="bd3ab570cb9faa11" providerId="LiveId" clId="{D057B91B-B81C-4FCE-A8E0-E54D06926F16}" dt="2019-06-20T19:25:44.246" v="747" actId="207"/>
        <pc:sldMkLst>
          <pc:docMk/>
          <pc:sldMk cId="732949777" sldId="10006"/>
        </pc:sldMkLst>
        <pc:spChg chg="mod">
          <ac:chgData name="Ryan McIntyre" userId="bd3ab570cb9faa11" providerId="LiveId" clId="{D057B91B-B81C-4FCE-A8E0-E54D06926F16}" dt="2019-06-20T19:25:44.246" v="747" actId="207"/>
          <ac:spMkLst>
            <pc:docMk/>
            <pc:sldMk cId="732949777" sldId="10006"/>
            <ac:spMk id="21" creationId="{1C18AC4F-71A0-48D4-B406-A5944C478934}"/>
          </ac:spMkLst>
        </pc:spChg>
        <pc:spChg chg="mod">
          <ac:chgData name="Ryan McIntyre" userId="bd3ab570cb9faa11" providerId="LiveId" clId="{D057B91B-B81C-4FCE-A8E0-E54D06926F16}" dt="2019-06-20T19:23:24.391" v="742" actId="207"/>
          <ac:spMkLst>
            <pc:docMk/>
            <pc:sldMk cId="732949777" sldId="10006"/>
            <ac:spMk id="30" creationId="{5ACFDE9F-70B3-4F29-AF5E-A3B46BA0A337}"/>
          </ac:spMkLst>
        </pc:spChg>
        <pc:spChg chg="mod">
          <ac:chgData name="Ryan McIntyre" userId="bd3ab570cb9faa11" providerId="LiveId" clId="{D057B91B-B81C-4FCE-A8E0-E54D06926F16}" dt="2019-06-20T03:38:27.769" v="152" actId="27636"/>
          <ac:spMkLst>
            <pc:docMk/>
            <pc:sldMk cId="732949777" sldId="10006"/>
            <ac:spMk id="32" creationId="{6218B361-BE72-4DD0-8F9E-857D38A1C21E}"/>
          </ac:spMkLst>
        </pc:spChg>
        <pc:spChg chg="mod">
          <ac:chgData name="Ryan McIntyre" userId="bd3ab570cb9faa11" providerId="LiveId" clId="{D057B91B-B81C-4FCE-A8E0-E54D06926F16}" dt="2019-06-20T19:23:28.436" v="743" actId="207"/>
          <ac:spMkLst>
            <pc:docMk/>
            <pc:sldMk cId="732949777" sldId="10006"/>
            <ac:spMk id="37" creationId="{CCE8CEB5-B9EB-4070-9F7A-A6A319E1751D}"/>
          </ac:spMkLst>
        </pc:spChg>
      </pc:sldChg>
      <pc:sldChg chg="modSp">
        <pc:chgData name="Ryan McIntyre" userId="bd3ab570cb9faa11" providerId="LiveId" clId="{D057B91B-B81C-4FCE-A8E0-E54D06926F16}" dt="2019-06-20T19:25:37.018" v="746" actId="207"/>
        <pc:sldMkLst>
          <pc:docMk/>
          <pc:sldMk cId="2668867496" sldId="10007"/>
        </pc:sldMkLst>
        <pc:spChg chg="mod">
          <ac:chgData name="Ryan McIntyre" userId="bd3ab570cb9faa11" providerId="LiveId" clId="{D057B91B-B81C-4FCE-A8E0-E54D06926F16}" dt="2019-06-20T19:25:37.018" v="746" actId="207"/>
          <ac:spMkLst>
            <pc:docMk/>
            <pc:sldMk cId="2668867496" sldId="10007"/>
            <ac:spMk id="21" creationId="{1C18AC4F-71A0-48D4-B406-A5944C478934}"/>
          </ac:spMkLst>
        </pc:spChg>
        <pc:spChg chg="mod">
          <ac:chgData name="Ryan McIntyre" userId="bd3ab570cb9faa11" providerId="LiveId" clId="{D057B91B-B81C-4FCE-A8E0-E54D06926F16}" dt="2019-06-20T19:23:33.875" v="744" actId="207"/>
          <ac:spMkLst>
            <pc:docMk/>
            <pc:sldMk cId="2668867496" sldId="10007"/>
            <ac:spMk id="30" creationId="{5ACFDE9F-70B3-4F29-AF5E-A3B46BA0A337}"/>
          </ac:spMkLst>
        </pc:spChg>
        <pc:spChg chg="mod">
          <ac:chgData name="Ryan McIntyre" userId="bd3ab570cb9faa11" providerId="LiveId" clId="{D057B91B-B81C-4FCE-A8E0-E54D06926F16}" dt="2019-06-20T03:38:27.787" v="153" actId="27636"/>
          <ac:spMkLst>
            <pc:docMk/>
            <pc:sldMk cId="2668867496" sldId="10007"/>
            <ac:spMk id="32" creationId="{6218B361-BE72-4DD0-8F9E-857D38A1C21E}"/>
          </ac:spMkLst>
        </pc:spChg>
        <pc:spChg chg="mod">
          <ac:chgData name="Ryan McIntyre" userId="bd3ab570cb9faa11" providerId="LiveId" clId="{D057B91B-B81C-4FCE-A8E0-E54D06926F16}" dt="2019-06-20T19:23:37.806" v="745" actId="207"/>
          <ac:spMkLst>
            <pc:docMk/>
            <pc:sldMk cId="2668867496" sldId="10007"/>
            <ac:spMk id="37" creationId="{CCE8CEB5-B9EB-4070-9F7A-A6A319E1751D}"/>
          </ac:spMkLst>
        </pc:spChg>
      </pc:sldChg>
      <pc:sldChg chg="modSp add del">
        <pc:chgData name="Ryan McIntyre" userId="bd3ab570cb9faa11" providerId="LiveId" clId="{D057B91B-B81C-4FCE-A8E0-E54D06926F16}" dt="2019-06-20T03:40:06.209" v="172" actId="47"/>
        <pc:sldMkLst>
          <pc:docMk/>
          <pc:sldMk cId="2460351969" sldId="10008"/>
        </pc:sldMkLst>
        <pc:spChg chg="mod">
          <ac:chgData name="Ryan McIntyre" userId="bd3ab570cb9faa11" providerId="LiveId" clId="{D057B91B-B81C-4FCE-A8E0-E54D06926F16}" dt="2019-06-20T03:39:11.479" v="162" actId="20577"/>
          <ac:spMkLst>
            <pc:docMk/>
            <pc:sldMk cId="2460351969" sldId="10008"/>
            <ac:spMk id="2" creationId="{1D27C573-C3FC-4BF9-95A7-749AEF562887}"/>
          </ac:spMkLst>
        </pc:spChg>
      </pc:sldChg>
      <pc:sldChg chg="modSp add">
        <pc:chgData name="Ryan McIntyre" userId="bd3ab570cb9faa11" providerId="LiveId" clId="{D057B91B-B81C-4FCE-A8E0-E54D06926F16}" dt="2019-06-20T03:39:56.050" v="171" actId="20577"/>
        <pc:sldMkLst>
          <pc:docMk/>
          <pc:sldMk cId="3113624463" sldId="10009"/>
        </pc:sldMkLst>
        <pc:spChg chg="mod">
          <ac:chgData name="Ryan McIntyre" userId="bd3ab570cb9faa11" providerId="LiveId" clId="{D057B91B-B81C-4FCE-A8E0-E54D06926F16}" dt="2019-06-20T03:39:56.050" v="171" actId="20577"/>
          <ac:spMkLst>
            <pc:docMk/>
            <pc:sldMk cId="3113624463" sldId="10009"/>
            <ac:spMk id="2" creationId="{8B79CCA1-F12A-402A-9C4F-230BBCB027A7}"/>
          </ac:spMkLst>
        </pc:spChg>
      </pc:sldChg>
      <pc:sldChg chg="addSp delSp modSp add mod setBg setClrOvrMap">
        <pc:chgData name="Ryan McIntyre" userId="bd3ab570cb9faa11" providerId="LiveId" clId="{D057B91B-B81C-4FCE-A8E0-E54D06926F16}" dt="2019-06-20T16:59:26.317" v="440" actId="478"/>
        <pc:sldMkLst>
          <pc:docMk/>
          <pc:sldMk cId="3133002567" sldId="10010"/>
        </pc:sldMkLst>
        <pc:spChg chg="mod">
          <ac:chgData name="Ryan McIntyre" userId="bd3ab570cb9faa11" providerId="LiveId" clId="{D057B91B-B81C-4FCE-A8E0-E54D06926F16}" dt="2019-06-20T16:59:23.661" v="439" actId="27636"/>
          <ac:spMkLst>
            <pc:docMk/>
            <pc:sldMk cId="3133002567" sldId="10010"/>
            <ac:spMk id="2" creationId="{1F3D6577-B093-422E-AC1E-B2326E3574DB}"/>
          </ac:spMkLst>
        </pc:spChg>
        <pc:spChg chg="del mod">
          <ac:chgData name="Ryan McIntyre" userId="bd3ab570cb9faa11" providerId="LiveId" clId="{D057B91B-B81C-4FCE-A8E0-E54D06926F16}" dt="2019-06-20T16:59:26.317" v="440" actId="478"/>
          <ac:spMkLst>
            <pc:docMk/>
            <pc:sldMk cId="3133002567" sldId="10010"/>
            <ac:spMk id="3" creationId="{FA49ED0A-B17F-4EE2-8A03-0AA974671F2A}"/>
          </ac:spMkLst>
        </pc:spChg>
        <pc:spChg chg="add del">
          <ac:chgData name="Ryan McIntyre" userId="bd3ab570cb9faa11" providerId="LiveId" clId="{D057B91B-B81C-4FCE-A8E0-E54D06926F16}" dt="2019-06-20T16:58:39.675" v="432" actId="26606"/>
          <ac:spMkLst>
            <pc:docMk/>
            <pc:sldMk cId="3133002567" sldId="10010"/>
            <ac:spMk id="75" creationId="{6540ED7E-4309-4CF9-9C8D-82E304E02832}"/>
          </ac:spMkLst>
        </pc:spChg>
        <pc:spChg chg="add del">
          <ac:chgData name="Ryan McIntyre" userId="bd3ab570cb9faa11" providerId="LiveId" clId="{D057B91B-B81C-4FCE-A8E0-E54D06926F16}" dt="2019-06-20T16:58:39.675" v="432" actId="26606"/>
          <ac:spMkLst>
            <pc:docMk/>
            <pc:sldMk cId="3133002567" sldId="10010"/>
            <ac:spMk id="77" creationId="{CA8ACC6B-EC7C-4E3C-8D08-C0A3AA40779C}"/>
          </ac:spMkLst>
        </pc:spChg>
        <pc:picChg chg="add del">
          <ac:chgData name="Ryan McIntyre" userId="bd3ab570cb9faa11" providerId="LiveId" clId="{D057B91B-B81C-4FCE-A8E0-E54D06926F16}" dt="2019-06-20T16:58:09.345" v="429" actId="478"/>
          <ac:picMkLst>
            <pc:docMk/>
            <pc:sldMk cId="3133002567" sldId="10010"/>
            <ac:picMk id="4" creationId="{5C799EA3-0428-4CE6-AECF-2E554FCEA30F}"/>
          </ac:picMkLst>
        </pc:picChg>
        <pc:picChg chg="add del">
          <ac:chgData name="Ryan McIntyre" userId="bd3ab570cb9faa11" providerId="LiveId" clId="{D057B91B-B81C-4FCE-A8E0-E54D06926F16}" dt="2019-06-20T16:56:57.437" v="419" actId="26606"/>
          <ac:picMkLst>
            <pc:docMk/>
            <pc:sldMk cId="3133002567" sldId="10010"/>
            <ac:picMk id="71" creationId="{08187575-5CB4-477B-AA47-020C6D2A786E}"/>
          </ac:picMkLst>
        </pc:picChg>
        <pc:picChg chg="add del">
          <ac:chgData name="Ryan McIntyre" userId="bd3ab570cb9faa11" providerId="LiveId" clId="{D057B91B-B81C-4FCE-A8E0-E54D06926F16}" dt="2019-06-20T16:56:57.437" v="419" actId="26606"/>
          <ac:picMkLst>
            <pc:docMk/>
            <pc:sldMk cId="3133002567" sldId="10010"/>
            <ac:picMk id="73" creationId="{EE585F70-7C5D-424E-A182-39507AF48A0C}"/>
          </ac:picMkLst>
        </pc:picChg>
        <pc:picChg chg="add">
          <ac:chgData name="Ryan McIntyre" userId="bd3ab570cb9faa11" providerId="LiveId" clId="{D057B91B-B81C-4FCE-A8E0-E54D06926F16}" dt="2019-06-20T16:59:00.311" v="436" actId="26606"/>
          <ac:picMkLst>
            <pc:docMk/>
            <pc:sldMk cId="3133002567" sldId="10010"/>
            <ac:picMk id="79" creationId="{EE585F70-7C5D-424E-A182-39507AF48A0C}"/>
          </ac:picMkLst>
        </pc:picChg>
        <pc:picChg chg="add del mod ord">
          <ac:chgData name="Ryan McIntyre" userId="bd3ab570cb9faa11" providerId="LiveId" clId="{D057B91B-B81C-4FCE-A8E0-E54D06926F16}" dt="2019-06-20T16:58:09.345" v="429" actId="478"/>
          <ac:picMkLst>
            <pc:docMk/>
            <pc:sldMk cId="3133002567" sldId="10010"/>
            <ac:picMk id="1026" creationId="{D0226B68-B6D4-4E29-B1D6-FF77BA695A32}"/>
          </ac:picMkLst>
        </pc:picChg>
        <pc:picChg chg="add del">
          <ac:chgData name="Ryan McIntyre" userId="bd3ab570cb9faa11" providerId="LiveId" clId="{D057B91B-B81C-4FCE-A8E0-E54D06926F16}" dt="2019-06-20T16:57:03.321" v="421" actId="26606"/>
          <ac:picMkLst>
            <pc:docMk/>
            <pc:sldMk cId="3133002567" sldId="10010"/>
            <ac:picMk id="1028" creationId="{DBF7BBCC-A085-493E-83D9-01D4F8E88929}"/>
          </ac:picMkLst>
        </pc:picChg>
        <pc:picChg chg="add mod">
          <ac:chgData name="Ryan McIntyre" userId="bd3ab570cb9faa11" providerId="LiveId" clId="{D057B91B-B81C-4FCE-A8E0-E54D06926F16}" dt="2019-06-20T16:59:00.311" v="436" actId="26606"/>
          <ac:picMkLst>
            <pc:docMk/>
            <pc:sldMk cId="3133002567" sldId="10010"/>
            <ac:picMk id="1030" creationId="{075949AE-BB71-4B40-BC99-4E46A8D82977}"/>
          </ac:picMkLst>
        </pc:picChg>
        <pc:picChg chg="add del">
          <ac:chgData name="Ryan McIntyre" userId="bd3ab570cb9faa11" providerId="LiveId" clId="{D057B91B-B81C-4FCE-A8E0-E54D06926F16}" dt="2019-06-20T16:59:00.311" v="436" actId="26606"/>
          <ac:picMkLst>
            <pc:docMk/>
            <pc:sldMk cId="3133002567" sldId="10010"/>
            <ac:picMk id="1032" creationId="{7D934112-154B-4CC7-A804-F3DCB2052E55}"/>
          </ac:picMkLst>
        </pc:picChg>
        <pc:picChg chg="add">
          <ac:chgData name="Ryan McIntyre" userId="bd3ab570cb9faa11" providerId="LiveId" clId="{D057B91B-B81C-4FCE-A8E0-E54D06926F16}" dt="2019-06-20T16:59:00.311" v="436" actId="26606"/>
          <ac:picMkLst>
            <pc:docMk/>
            <pc:sldMk cId="3133002567" sldId="10010"/>
            <ac:picMk id="1034" creationId="{08187575-5CB4-477B-AA47-020C6D2A786E}"/>
          </ac:picMkLst>
        </pc:picChg>
      </pc:sldChg>
      <pc:sldChg chg="addSp delSp modSp add modAnim">
        <pc:chgData name="Ryan McIntyre" userId="bd3ab570cb9faa11" providerId="LiveId" clId="{D057B91B-B81C-4FCE-A8E0-E54D06926F16}" dt="2019-06-20T21:26:01.964" v="799"/>
        <pc:sldMkLst>
          <pc:docMk/>
          <pc:sldMk cId="181276238" sldId="10011"/>
        </pc:sldMkLst>
        <pc:spChg chg="mod">
          <ac:chgData name="Ryan McIntyre" userId="bd3ab570cb9faa11" providerId="LiveId" clId="{D057B91B-B81C-4FCE-A8E0-E54D06926F16}" dt="2019-06-20T16:52:05.212" v="371" actId="20577"/>
          <ac:spMkLst>
            <pc:docMk/>
            <pc:sldMk cId="181276238" sldId="10011"/>
            <ac:spMk id="2" creationId="{E876815C-7929-4C82-B035-DC357742BB8F}"/>
          </ac:spMkLst>
        </pc:spChg>
        <pc:spChg chg="del mod">
          <ac:chgData name="Ryan McIntyre" userId="bd3ab570cb9faa11" providerId="LiveId" clId="{D057B91B-B81C-4FCE-A8E0-E54D06926F16}" dt="2019-06-20T21:25:46.234" v="798" actId="478"/>
          <ac:spMkLst>
            <pc:docMk/>
            <pc:sldMk cId="181276238" sldId="10011"/>
            <ac:spMk id="3" creationId="{6AD5A2F7-AEF6-43D7-84BF-A14AF2062B37}"/>
          </ac:spMkLst>
        </pc:spChg>
        <pc:picChg chg="add">
          <ac:chgData name="Ryan McIntyre" userId="bd3ab570cb9faa11" providerId="LiveId" clId="{D057B91B-B81C-4FCE-A8E0-E54D06926F16}" dt="2019-06-20T21:25:35.895" v="797"/>
          <ac:picMkLst>
            <pc:docMk/>
            <pc:sldMk cId="181276238" sldId="10011"/>
            <ac:picMk id="4098" creationId="{BA5C3727-CEF1-41CB-B503-4F937A83AA4B}"/>
          </ac:picMkLst>
        </pc:picChg>
      </pc:sldChg>
      <pc:sldChg chg="modSp add del">
        <pc:chgData name="Ryan McIntyre" userId="bd3ab570cb9faa11" providerId="LiveId" clId="{D057B91B-B81C-4FCE-A8E0-E54D06926F16}" dt="2019-06-20T13:54:32.340" v="252" actId="2696"/>
        <pc:sldMkLst>
          <pc:docMk/>
          <pc:sldMk cId="3338063810" sldId="10011"/>
        </pc:sldMkLst>
        <pc:spChg chg="mod">
          <ac:chgData name="Ryan McIntyre" userId="bd3ab570cb9faa11" providerId="LiveId" clId="{D057B91B-B81C-4FCE-A8E0-E54D06926F16}" dt="2019-06-20T13:54:23.910" v="251" actId="27636"/>
          <ac:spMkLst>
            <pc:docMk/>
            <pc:sldMk cId="3338063810" sldId="10011"/>
            <ac:spMk id="2" creationId="{F2617926-01A5-4D94-9CC4-3FA48DFB0C42}"/>
          </ac:spMkLst>
        </pc:spChg>
      </pc:sldChg>
      <pc:sldChg chg="addSp delSp modSp add mod setBg modAnim">
        <pc:chgData name="Ryan McIntyre" userId="bd3ab570cb9faa11" providerId="LiveId" clId="{D057B91B-B81C-4FCE-A8E0-E54D06926F16}" dt="2019-06-20T18:52:20.940" v="734"/>
        <pc:sldMkLst>
          <pc:docMk/>
          <pc:sldMk cId="4235218430" sldId="10012"/>
        </pc:sldMkLst>
        <pc:spChg chg="mod">
          <ac:chgData name="Ryan McIntyre" userId="bd3ab570cb9faa11" providerId="LiveId" clId="{D057B91B-B81C-4FCE-A8E0-E54D06926F16}" dt="2019-06-20T17:51:01.718" v="522" actId="14100"/>
          <ac:spMkLst>
            <pc:docMk/>
            <pc:sldMk cId="4235218430" sldId="10012"/>
            <ac:spMk id="2" creationId="{E876815C-7929-4C82-B035-DC357742BB8F}"/>
          </ac:spMkLst>
        </pc:spChg>
        <pc:spChg chg="del mod">
          <ac:chgData name="Ryan McIntyre" userId="bd3ab570cb9faa11" providerId="LiveId" clId="{D057B91B-B81C-4FCE-A8E0-E54D06926F16}" dt="2019-06-20T17:50:39.968" v="521" actId="26606"/>
          <ac:spMkLst>
            <pc:docMk/>
            <pc:sldMk cId="4235218430" sldId="10012"/>
            <ac:spMk id="3" creationId="{6AD5A2F7-AEF6-43D7-84BF-A14AF2062B37}"/>
          </ac:spMkLst>
        </pc:spChg>
        <pc:graphicFrameChg chg="add mod">
          <ac:chgData name="Ryan McIntyre" userId="bd3ab570cb9faa11" providerId="LiveId" clId="{D057B91B-B81C-4FCE-A8E0-E54D06926F16}" dt="2019-06-20T18:45:44.681" v="726"/>
          <ac:graphicFrameMkLst>
            <pc:docMk/>
            <pc:sldMk cId="4235218430" sldId="10012"/>
            <ac:graphicFrameMk id="5" creationId="{1313C101-FFF7-4976-86BB-FFBFBBEAF346}"/>
          </ac:graphicFrameMkLst>
        </pc:graphicFrameChg>
        <pc:picChg chg="add">
          <ac:chgData name="Ryan McIntyre" userId="bd3ab570cb9faa11" providerId="LiveId" clId="{D057B91B-B81C-4FCE-A8E0-E54D06926F16}" dt="2019-06-20T17:50:39.968" v="521" actId="26606"/>
          <ac:picMkLst>
            <pc:docMk/>
            <pc:sldMk cId="4235218430" sldId="10012"/>
            <ac:picMk id="10" creationId="{82AABC82-C2D1-4340-A6DF-6E73DF06FCAC}"/>
          </ac:picMkLst>
        </pc:picChg>
      </pc:sldChg>
      <pc:sldChg chg="modSp add">
        <pc:chgData name="Ryan McIntyre" userId="bd3ab570cb9faa11" providerId="LiveId" clId="{D057B91B-B81C-4FCE-A8E0-E54D06926F16}" dt="2019-06-20T21:22:15.572" v="796" actId="20577"/>
        <pc:sldMkLst>
          <pc:docMk/>
          <pc:sldMk cId="4006778640" sldId="10013"/>
        </pc:sldMkLst>
        <pc:spChg chg="mod">
          <ac:chgData name="Ryan McIntyre" userId="bd3ab570cb9faa11" providerId="LiveId" clId="{D057B91B-B81C-4FCE-A8E0-E54D06926F16}" dt="2019-06-20T21:22:10.873" v="783" actId="20577"/>
          <ac:spMkLst>
            <pc:docMk/>
            <pc:sldMk cId="4006778640" sldId="10013"/>
            <ac:spMk id="2" creationId="{D88E8861-8BEC-44D0-8BE0-D8B31497AEAB}"/>
          </ac:spMkLst>
        </pc:spChg>
        <pc:spChg chg="mod">
          <ac:chgData name="Ryan McIntyre" userId="bd3ab570cb9faa11" providerId="LiveId" clId="{D057B91B-B81C-4FCE-A8E0-E54D06926F16}" dt="2019-06-20T21:22:15.572" v="796" actId="20577"/>
          <ac:spMkLst>
            <pc:docMk/>
            <pc:sldMk cId="4006778640" sldId="10013"/>
            <ac:spMk id="3" creationId="{16783FE7-3768-4E6A-BC98-DCFC684BF740}"/>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20.svg"/><Relationship Id="rId1" Type="http://schemas.openxmlformats.org/officeDocument/2006/relationships/image" Target="../media/image19.png"/><Relationship Id="rId5" Type="http://schemas.openxmlformats.org/officeDocument/2006/relationships/image" Target="../media/image101.svg"/><Relationship Id="rId4" Type="http://schemas.openxmlformats.org/officeDocument/2006/relationships/image" Target="../media/image100.png"/></Relationships>
</file>

<file path=ppt/diagrams/_rels/data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image" Target="../media/image10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20.svg"/><Relationship Id="rId1" Type="http://schemas.openxmlformats.org/officeDocument/2006/relationships/image" Target="../media/image19.png"/><Relationship Id="rId5" Type="http://schemas.openxmlformats.org/officeDocument/2006/relationships/image" Target="../media/image101.svg"/><Relationship Id="rId4" Type="http://schemas.openxmlformats.org/officeDocument/2006/relationships/image" Target="../media/image102.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image" Target="../media/image103.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21CFED-7497-4171-8253-0A104076158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35C6D31-D6CB-4227-8464-67218B45F738}">
      <dgm:prSet/>
      <dgm:spPr/>
      <dgm:t>
        <a:bodyPr/>
        <a:lstStyle/>
        <a:p>
          <a:r>
            <a:rPr lang="en-US" dirty="0"/>
            <a:t>If you are currently using Service Fabric, keep using it</a:t>
          </a:r>
        </a:p>
      </dgm:t>
    </dgm:pt>
    <dgm:pt modelId="{6169E3F3-102A-43E6-91DF-EBE68F76A331}" type="parTrans" cxnId="{CCD349A7-E33B-4DF6-A996-89F1C353FB00}">
      <dgm:prSet/>
      <dgm:spPr/>
      <dgm:t>
        <a:bodyPr/>
        <a:lstStyle/>
        <a:p>
          <a:endParaRPr lang="en-US"/>
        </a:p>
      </dgm:t>
    </dgm:pt>
    <dgm:pt modelId="{EAE1DD7A-DA86-4B0E-AEC1-1CAC69901B29}" type="sibTrans" cxnId="{CCD349A7-E33B-4DF6-A996-89F1C353FB00}">
      <dgm:prSet/>
      <dgm:spPr/>
      <dgm:t>
        <a:bodyPr/>
        <a:lstStyle/>
        <a:p>
          <a:endParaRPr lang="en-US"/>
        </a:p>
      </dgm:t>
    </dgm:pt>
    <dgm:pt modelId="{55A01203-8DFA-4D93-A263-6BC6C66217E6}">
      <dgm:prSet/>
      <dgm:spPr/>
      <dgm:t>
        <a:bodyPr/>
        <a:lstStyle/>
        <a:p>
          <a:r>
            <a:rPr lang="en-US" dirty="0"/>
            <a:t>If you are a .NET based ISV </a:t>
          </a:r>
        </a:p>
      </dgm:t>
    </dgm:pt>
    <dgm:pt modelId="{77DB12B5-E785-4452-AE45-E504A135B81E}" type="parTrans" cxnId="{22F358EB-DDB8-4083-AD4B-EA7B85A3C5BF}">
      <dgm:prSet/>
      <dgm:spPr/>
      <dgm:t>
        <a:bodyPr/>
        <a:lstStyle/>
        <a:p>
          <a:endParaRPr lang="en-US"/>
        </a:p>
      </dgm:t>
    </dgm:pt>
    <dgm:pt modelId="{0DEBF45A-F2B3-4881-AEAA-BE6F74CB606D}" type="sibTrans" cxnId="{22F358EB-DDB8-4083-AD4B-EA7B85A3C5BF}">
      <dgm:prSet/>
      <dgm:spPr/>
      <dgm:t>
        <a:bodyPr/>
        <a:lstStyle/>
        <a:p>
          <a:endParaRPr lang="en-US"/>
        </a:p>
      </dgm:t>
    </dgm:pt>
    <dgm:pt modelId="{EB6DDCA6-F4EA-43DE-A493-13FD33FD52F0}">
      <dgm:prSet/>
      <dgm:spPr/>
      <dgm:t>
        <a:bodyPr/>
        <a:lstStyle/>
        <a:p>
          <a:r>
            <a:rPr lang="en-US"/>
            <a:t>If you need the app models, Windows containers, stateful services, or to host guest executables</a:t>
          </a:r>
        </a:p>
      </dgm:t>
    </dgm:pt>
    <dgm:pt modelId="{EDAC3340-CC02-4F40-B41D-8BF96F7DA000}" type="parTrans" cxnId="{29358B34-9580-401F-A74E-0B6640E0DD52}">
      <dgm:prSet/>
      <dgm:spPr/>
      <dgm:t>
        <a:bodyPr/>
        <a:lstStyle/>
        <a:p>
          <a:endParaRPr lang="en-US"/>
        </a:p>
      </dgm:t>
    </dgm:pt>
    <dgm:pt modelId="{392D2A8F-6CEA-4A24-8958-6BB86392C4E3}" type="sibTrans" cxnId="{29358B34-9580-401F-A74E-0B6640E0DD52}">
      <dgm:prSet/>
      <dgm:spPr/>
      <dgm:t>
        <a:bodyPr/>
        <a:lstStyle/>
        <a:p>
          <a:endParaRPr lang="en-US"/>
        </a:p>
      </dgm:t>
    </dgm:pt>
    <dgm:pt modelId="{4ABA821E-05D9-4BEF-910B-8FC967F83F68}" type="pres">
      <dgm:prSet presAssocID="{5C21CFED-7497-4171-8253-0A1040761584}" presName="root" presStyleCnt="0">
        <dgm:presLayoutVars>
          <dgm:dir/>
          <dgm:resizeHandles val="exact"/>
        </dgm:presLayoutVars>
      </dgm:prSet>
      <dgm:spPr/>
    </dgm:pt>
    <dgm:pt modelId="{5B7C650E-84F7-4C8C-A660-30F9033A3336}" type="pres">
      <dgm:prSet presAssocID="{C35C6D31-D6CB-4227-8464-67218B45F738}" presName="compNode" presStyleCnt="0"/>
      <dgm:spPr/>
    </dgm:pt>
    <dgm:pt modelId="{6432BF05-13D2-4600-B258-A3B0C7769B91}" type="pres">
      <dgm:prSet presAssocID="{C35C6D31-D6CB-4227-8464-67218B45F738}" presName="bgRect" presStyleLbl="bgShp" presStyleIdx="0" presStyleCnt="3"/>
      <dgm:spPr/>
    </dgm:pt>
    <dgm:pt modelId="{4F49793A-07C9-4B42-A38F-3ED492EFFB3B}" type="pres">
      <dgm:prSet presAssocID="{C35C6D31-D6CB-4227-8464-67218B45F738}" presName="iconRect" presStyleLbl="node1" presStyleIdx="0" presStyleCnt="3"/>
      <dgm:spPr>
        <a:blipFill rotWithShape="1">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hoe"/>
        </a:ext>
      </dgm:extLst>
    </dgm:pt>
    <dgm:pt modelId="{E2FF9615-247C-4D9A-A609-0800B3B2DEC4}" type="pres">
      <dgm:prSet presAssocID="{C35C6D31-D6CB-4227-8464-67218B45F738}" presName="spaceRect" presStyleCnt="0"/>
      <dgm:spPr/>
    </dgm:pt>
    <dgm:pt modelId="{85AC4FEE-BB9E-40FB-878E-7A8A9D7D5ED7}" type="pres">
      <dgm:prSet presAssocID="{C35C6D31-D6CB-4227-8464-67218B45F738}" presName="parTx" presStyleLbl="revTx" presStyleIdx="0" presStyleCnt="3">
        <dgm:presLayoutVars>
          <dgm:chMax val="0"/>
          <dgm:chPref val="0"/>
        </dgm:presLayoutVars>
      </dgm:prSet>
      <dgm:spPr/>
    </dgm:pt>
    <dgm:pt modelId="{AEAB4915-762D-4B9D-9B1F-E87A5E475E6F}" type="pres">
      <dgm:prSet presAssocID="{EAE1DD7A-DA86-4B0E-AEC1-1CAC69901B29}" presName="sibTrans" presStyleCnt="0"/>
      <dgm:spPr/>
    </dgm:pt>
    <dgm:pt modelId="{1D684EB4-6F33-4F54-8B93-E01E910BAB4B}" type="pres">
      <dgm:prSet presAssocID="{55A01203-8DFA-4D93-A263-6BC6C66217E6}" presName="compNode" presStyleCnt="0"/>
      <dgm:spPr/>
    </dgm:pt>
    <dgm:pt modelId="{9834E266-69A8-42E1-A1A4-307493D32F38}" type="pres">
      <dgm:prSet presAssocID="{55A01203-8DFA-4D93-A263-6BC6C66217E6}" presName="bgRect" presStyleLbl="bgShp" presStyleIdx="1" presStyleCnt="3"/>
      <dgm:spPr/>
    </dgm:pt>
    <dgm:pt modelId="{B9BE7B74-4988-4B2C-8112-374E5F33F8BD}" type="pres">
      <dgm:prSet presAssocID="{55A01203-8DFA-4D93-A263-6BC6C66217E6}" presName="iconRect" presStyleLbl="node1" presStyleIdx="1" presStyleCnt="3"/>
      <dgm:spPr>
        <a:blipFill rotWithShape="1">
          <a:blip xmlns:r="http://schemas.openxmlformats.org/officeDocument/2006/relationships" r:embed="rId3"/>
          <a:srcRect/>
          <a:stretch>
            <a:fillRect/>
          </a:stretch>
        </a:blipFill>
        <a:ln>
          <a:noFill/>
        </a:ln>
      </dgm:spPr>
    </dgm:pt>
    <dgm:pt modelId="{28005520-73A1-4A61-BB7C-66A6E8A864A5}" type="pres">
      <dgm:prSet presAssocID="{55A01203-8DFA-4D93-A263-6BC6C66217E6}" presName="spaceRect" presStyleCnt="0"/>
      <dgm:spPr/>
    </dgm:pt>
    <dgm:pt modelId="{95F7CF2D-079D-4614-B02B-BB4067D1DDCB}" type="pres">
      <dgm:prSet presAssocID="{55A01203-8DFA-4D93-A263-6BC6C66217E6}" presName="parTx" presStyleLbl="revTx" presStyleIdx="1" presStyleCnt="3">
        <dgm:presLayoutVars>
          <dgm:chMax val="0"/>
          <dgm:chPref val="0"/>
        </dgm:presLayoutVars>
      </dgm:prSet>
      <dgm:spPr/>
    </dgm:pt>
    <dgm:pt modelId="{5DC94761-BBC9-44E6-8FD1-D87148D6833A}" type="pres">
      <dgm:prSet presAssocID="{0DEBF45A-F2B3-4881-AEAA-BE6F74CB606D}" presName="sibTrans" presStyleCnt="0"/>
      <dgm:spPr/>
    </dgm:pt>
    <dgm:pt modelId="{C24DF609-E041-441D-B163-688ACB64669E}" type="pres">
      <dgm:prSet presAssocID="{EB6DDCA6-F4EA-43DE-A493-13FD33FD52F0}" presName="compNode" presStyleCnt="0"/>
      <dgm:spPr/>
    </dgm:pt>
    <dgm:pt modelId="{6C69F04E-ECD2-48FF-A211-04D4DCBA136F}" type="pres">
      <dgm:prSet presAssocID="{EB6DDCA6-F4EA-43DE-A493-13FD33FD52F0}" presName="bgRect" presStyleLbl="bgShp" presStyleIdx="2" presStyleCnt="3"/>
      <dgm:spPr/>
    </dgm:pt>
    <dgm:pt modelId="{DBC7F2BC-2601-464B-8742-065576A7A4DC}" type="pres">
      <dgm:prSet presAssocID="{EB6DDCA6-F4EA-43DE-A493-13FD33FD52F0}" presName="iconRect" presStyleLbl="node1" presStyleIdx="2"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Laptop"/>
        </a:ext>
      </dgm:extLst>
    </dgm:pt>
    <dgm:pt modelId="{FF12627E-064A-4F2A-A9CF-7CABE221E7D5}" type="pres">
      <dgm:prSet presAssocID="{EB6DDCA6-F4EA-43DE-A493-13FD33FD52F0}" presName="spaceRect" presStyleCnt="0"/>
      <dgm:spPr/>
    </dgm:pt>
    <dgm:pt modelId="{78A7F592-7F91-4594-A325-D61972B783B4}" type="pres">
      <dgm:prSet presAssocID="{EB6DDCA6-F4EA-43DE-A493-13FD33FD52F0}" presName="parTx" presStyleLbl="revTx" presStyleIdx="2" presStyleCnt="3">
        <dgm:presLayoutVars>
          <dgm:chMax val="0"/>
          <dgm:chPref val="0"/>
        </dgm:presLayoutVars>
      </dgm:prSet>
      <dgm:spPr/>
    </dgm:pt>
  </dgm:ptLst>
  <dgm:cxnLst>
    <dgm:cxn modelId="{9B0AD12D-9065-4010-9FF0-C86773F0C80A}" type="presOf" srcId="{55A01203-8DFA-4D93-A263-6BC6C66217E6}" destId="{95F7CF2D-079D-4614-B02B-BB4067D1DDCB}" srcOrd="0" destOrd="0" presId="urn:microsoft.com/office/officeart/2018/2/layout/IconVerticalSolidList"/>
    <dgm:cxn modelId="{29358B34-9580-401F-A74E-0B6640E0DD52}" srcId="{5C21CFED-7497-4171-8253-0A1040761584}" destId="{EB6DDCA6-F4EA-43DE-A493-13FD33FD52F0}" srcOrd="2" destOrd="0" parTransId="{EDAC3340-CC02-4F40-B41D-8BF96F7DA000}" sibTransId="{392D2A8F-6CEA-4A24-8958-6BB86392C4E3}"/>
    <dgm:cxn modelId="{77582C6B-1774-4609-BDD7-C3C1B8D46478}" type="presOf" srcId="{C35C6D31-D6CB-4227-8464-67218B45F738}" destId="{85AC4FEE-BB9E-40FB-878E-7A8A9D7D5ED7}" srcOrd="0" destOrd="0" presId="urn:microsoft.com/office/officeart/2018/2/layout/IconVerticalSolidList"/>
    <dgm:cxn modelId="{316A709B-4475-446B-9C05-15F0E79BCFC9}" type="presOf" srcId="{5C21CFED-7497-4171-8253-0A1040761584}" destId="{4ABA821E-05D9-4BEF-910B-8FC967F83F68}" srcOrd="0" destOrd="0" presId="urn:microsoft.com/office/officeart/2018/2/layout/IconVerticalSolidList"/>
    <dgm:cxn modelId="{FD7EC5A5-0F74-4F05-99D6-CEC7BE7A57EC}" type="presOf" srcId="{EB6DDCA6-F4EA-43DE-A493-13FD33FD52F0}" destId="{78A7F592-7F91-4594-A325-D61972B783B4}" srcOrd="0" destOrd="0" presId="urn:microsoft.com/office/officeart/2018/2/layout/IconVerticalSolidList"/>
    <dgm:cxn modelId="{CCD349A7-E33B-4DF6-A996-89F1C353FB00}" srcId="{5C21CFED-7497-4171-8253-0A1040761584}" destId="{C35C6D31-D6CB-4227-8464-67218B45F738}" srcOrd="0" destOrd="0" parTransId="{6169E3F3-102A-43E6-91DF-EBE68F76A331}" sibTransId="{EAE1DD7A-DA86-4B0E-AEC1-1CAC69901B29}"/>
    <dgm:cxn modelId="{22F358EB-DDB8-4083-AD4B-EA7B85A3C5BF}" srcId="{5C21CFED-7497-4171-8253-0A1040761584}" destId="{55A01203-8DFA-4D93-A263-6BC6C66217E6}" srcOrd="1" destOrd="0" parTransId="{77DB12B5-E785-4452-AE45-E504A135B81E}" sibTransId="{0DEBF45A-F2B3-4881-AEAA-BE6F74CB606D}"/>
    <dgm:cxn modelId="{B65CC9A5-D103-4B1D-B47C-C995780F244E}" type="presParOf" srcId="{4ABA821E-05D9-4BEF-910B-8FC967F83F68}" destId="{5B7C650E-84F7-4C8C-A660-30F9033A3336}" srcOrd="0" destOrd="0" presId="urn:microsoft.com/office/officeart/2018/2/layout/IconVerticalSolidList"/>
    <dgm:cxn modelId="{B838155E-8385-49AD-9B8F-B8C4AB317AC8}" type="presParOf" srcId="{5B7C650E-84F7-4C8C-A660-30F9033A3336}" destId="{6432BF05-13D2-4600-B258-A3B0C7769B91}" srcOrd="0" destOrd="0" presId="urn:microsoft.com/office/officeart/2018/2/layout/IconVerticalSolidList"/>
    <dgm:cxn modelId="{FDE430C0-D443-45C1-8224-F942BEEB2DD4}" type="presParOf" srcId="{5B7C650E-84F7-4C8C-A660-30F9033A3336}" destId="{4F49793A-07C9-4B42-A38F-3ED492EFFB3B}" srcOrd="1" destOrd="0" presId="urn:microsoft.com/office/officeart/2018/2/layout/IconVerticalSolidList"/>
    <dgm:cxn modelId="{61CFA69E-07FF-4094-869C-3A8F0D6DDB72}" type="presParOf" srcId="{5B7C650E-84F7-4C8C-A660-30F9033A3336}" destId="{E2FF9615-247C-4D9A-A609-0800B3B2DEC4}" srcOrd="2" destOrd="0" presId="urn:microsoft.com/office/officeart/2018/2/layout/IconVerticalSolidList"/>
    <dgm:cxn modelId="{F491739B-FA8A-4952-9C3C-634FCB65F096}" type="presParOf" srcId="{5B7C650E-84F7-4C8C-A660-30F9033A3336}" destId="{85AC4FEE-BB9E-40FB-878E-7A8A9D7D5ED7}" srcOrd="3" destOrd="0" presId="urn:microsoft.com/office/officeart/2018/2/layout/IconVerticalSolidList"/>
    <dgm:cxn modelId="{7373A9A3-FE12-4C7C-8107-75B041C760C1}" type="presParOf" srcId="{4ABA821E-05D9-4BEF-910B-8FC967F83F68}" destId="{AEAB4915-762D-4B9D-9B1F-E87A5E475E6F}" srcOrd="1" destOrd="0" presId="urn:microsoft.com/office/officeart/2018/2/layout/IconVerticalSolidList"/>
    <dgm:cxn modelId="{902447CE-E158-4DFD-87A7-DCCA6D00EF95}" type="presParOf" srcId="{4ABA821E-05D9-4BEF-910B-8FC967F83F68}" destId="{1D684EB4-6F33-4F54-8B93-E01E910BAB4B}" srcOrd="2" destOrd="0" presId="urn:microsoft.com/office/officeart/2018/2/layout/IconVerticalSolidList"/>
    <dgm:cxn modelId="{2D4A0777-AC1D-49F2-8A48-1B864CBA3E44}" type="presParOf" srcId="{1D684EB4-6F33-4F54-8B93-E01E910BAB4B}" destId="{9834E266-69A8-42E1-A1A4-307493D32F38}" srcOrd="0" destOrd="0" presId="urn:microsoft.com/office/officeart/2018/2/layout/IconVerticalSolidList"/>
    <dgm:cxn modelId="{CC25B178-C089-42C7-819C-D51585975F77}" type="presParOf" srcId="{1D684EB4-6F33-4F54-8B93-E01E910BAB4B}" destId="{B9BE7B74-4988-4B2C-8112-374E5F33F8BD}" srcOrd="1" destOrd="0" presId="urn:microsoft.com/office/officeart/2018/2/layout/IconVerticalSolidList"/>
    <dgm:cxn modelId="{B1E6BADB-F070-4FD9-9A0D-D089DDC723CB}" type="presParOf" srcId="{1D684EB4-6F33-4F54-8B93-E01E910BAB4B}" destId="{28005520-73A1-4A61-BB7C-66A6E8A864A5}" srcOrd="2" destOrd="0" presId="urn:microsoft.com/office/officeart/2018/2/layout/IconVerticalSolidList"/>
    <dgm:cxn modelId="{CC855F04-D8F1-443C-B427-8162FC0FB2BD}" type="presParOf" srcId="{1D684EB4-6F33-4F54-8B93-E01E910BAB4B}" destId="{95F7CF2D-079D-4614-B02B-BB4067D1DDCB}" srcOrd="3" destOrd="0" presId="urn:microsoft.com/office/officeart/2018/2/layout/IconVerticalSolidList"/>
    <dgm:cxn modelId="{E393D811-9C11-4BB1-AA82-1A15189D86E5}" type="presParOf" srcId="{4ABA821E-05D9-4BEF-910B-8FC967F83F68}" destId="{5DC94761-BBC9-44E6-8FD1-D87148D6833A}" srcOrd="3" destOrd="0" presId="urn:microsoft.com/office/officeart/2018/2/layout/IconVerticalSolidList"/>
    <dgm:cxn modelId="{029D2823-1ACD-46CF-893A-F99283AF048F}" type="presParOf" srcId="{4ABA821E-05D9-4BEF-910B-8FC967F83F68}" destId="{C24DF609-E041-441D-B163-688ACB64669E}" srcOrd="4" destOrd="0" presId="urn:microsoft.com/office/officeart/2018/2/layout/IconVerticalSolidList"/>
    <dgm:cxn modelId="{3C5988AD-3C42-4611-9A8A-6A3EDAF54365}" type="presParOf" srcId="{C24DF609-E041-441D-B163-688ACB64669E}" destId="{6C69F04E-ECD2-48FF-A211-04D4DCBA136F}" srcOrd="0" destOrd="0" presId="urn:microsoft.com/office/officeart/2018/2/layout/IconVerticalSolidList"/>
    <dgm:cxn modelId="{A55BBE03-C354-429B-897C-96E2BA0065F3}" type="presParOf" srcId="{C24DF609-E041-441D-B163-688ACB64669E}" destId="{DBC7F2BC-2601-464B-8742-065576A7A4DC}" srcOrd="1" destOrd="0" presId="urn:microsoft.com/office/officeart/2018/2/layout/IconVerticalSolidList"/>
    <dgm:cxn modelId="{2CD7B40D-B088-4195-8D89-96A1AB289AF2}" type="presParOf" srcId="{C24DF609-E041-441D-B163-688ACB64669E}" destId="{FF12627E-064A-4F2A-A9CF-7CABE221E7D5}" srcOrd="2" destOrd="0" presId="urn:microsoft.com/office/officeart/2018/2/layout/IconVerticalSolidList"/>
    <dgm:cxn modelId="{8F6EFDB9-4887-483B-A014-8E7AC5120ECB}" type="presParOf" srcId="{C24DF609-E041-441D-B163-688ACB64669E}" destId="{78A7F592-7F91-4594-A325-D61972B783B4}"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6C42280-F658-4A84-95AF-3D79AE4707B1}"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FE2EB7FD-6683-4244-8CBF-F7D2B6D51C15}">
      <dgm:prSet/>
      <dgm:spPr/>
      <dgm:t>
        <a:bodyPr/>
        <a:lstStyle/>
        <a:p>
          <a:pPr>
            <a:lnSpc>
              <a:spcPct val="100000"/>
            </a:lnSpc>
          </a:pPr>
          <a:r>
            <a:rPr lang="en-US" dirty="0"/>
            <a:t>ACI</a:t>
          </a:r>
        </a:p>
      </dgm:t>
    </dgm:pt>
    <dgm:pt modelId="{D13B6AC5-D710-41C8-B9CE-B214130816EB}" type="parTrans" cxnId="{DD549534-7963-42F9-A47F-D3BB4A6D4A7E}">
      <dgm:prSet/>
      <dgm:spPr/>
      <dgm:t>
        <a:bodyPr/>
        <a:lstStyle/>
        <a:p>
          <a:endParaRPr lang="en-US"/>
        </a:p>
      </dgm:t>
    </dgm:pt>
    <dgm:pt modelId="{023EA6B7-8D00-4303-AF93-583E97F32286}" type="sibTrans" cxnId="{DD549534-7963-42F9-A47F-D3BB4A6D4A7E}">
      <dgm:prSet/>
      <dgm:spPr/>
      <dgm:t>
        <a:bodyPr/>
        <a:lstStyle/>
        <a:p>
          <a:endParaRPr lang="en-US"/>
        </a:p>
      </dgm:t>
    </dgm:pt>
    <dgm:pt modelId="{60F6A594-BF2F-4CD6-89AC-C4C5684C7655}">
      <dgm:prSet/>
      <dgm:spPr/>
      <dgm:t>
        <a:bodyPr/>
        <a:lstStyle/>
        <a:p>
          <a:pPr>
            <a:lnSpc>
              <a:spcPct val="100000"/>
            </a:lnSpc>
          </a:pPr>
          <a:r>
            <a:rPr lang="en-US" dirty="0"/>
            <a:t>Single container</a:t>
          </a:r>
        </a:p>
      </dgm:t>
    </dgm:pt>
    <dgm:pt modelId="{3448003B-858A-4E57-ABAA-D3B6E9521AF7}" type="parTrans" cxnId="{30B6A631-47AB-4933-9124-C1F6EDDBF541}">
      <dgm:prSet/>
      <dgm:spPr/>
      <dgm:t>
        <a:bodyPr/>
        <a:lstStyle/>
        <a:p>
          <a:endParaRPr lang="en-US"/>
        </a:p>
      </dgm:t>
    </dgm:pt>
    <dgm:pt modelId="{8FADD3CD-519F-4884-800A-F9DBF24AB0B2}" type="sibTrans" cxnId="{30B6A631-47AB-4933-9124-C1F6EDDBF541}">
      <dgm:prSet/>
      <dgm:spPr/>
      <dgm:t>
        <a:bodyPr/>
        <a:lstStyle/>
        <a:p>
          <a:endParaRPr lang="en-US"/>
        </a:p>
      </dgm:t>
    </dgm:pt>
    <dgm:pt modelId="{23B6163B-2A67-4F17-9F74-D6A90C6AB5DC}">
      <dgm:prSet/>
      <dgm:spPr/>
      <dgm:t>
        <a:bodyPr/>
        <a:lstStyle/>
        <a:p>
          <a:pPr>
            <a:lnSpc>
              <a:spcPct val="100000"/>
            </a:lnSpc>
          </a:pPr>
          <a:r>
            <a:rPr lang="en-US" dirty="0"/>
            <a:t>Burst</a:t>
          </a:r>
        </a:p>
        <a:p>
          <a:pPr>
            <a:lnSpc>
              <a:spcPct val="100000"/>
            </a:lnSpc>
          </a:pPr>
          <a:r>
            <a:rPr lang="en-US" dirty="0"/>
            <a:t>Dev</a:t>
          </a:r>
        </a:p>
      </dgm:t>
    </dgm:pt>
    <dgm:pt modelId="{6D24EE20-3077-413D-9D79-D41D334C6058}" type="parTrans" cxnId="{9AADE044-3351-4B55-A684-49BADE3EEF4A}">
      <dgm:prSet/>
      <dgm:spPr/>
      <dgm:t>
        <a:bodyPr/>
        <a:lstStyle/>
        <a:p>
          <a:endParaRPr lang="en-US"/>
        </a:p>
      </dgm:t>
    </dgm:pt>
    <dgm:pt modelId="{6383BE3A-2CDD-4597-8B73-F04A6380372C}" type="sibTrans" cxnId="{9AADE044-3351-4B55-A684-49BADE3EEF4A}">
      <dgm:prSet/>
      <dgm:spPr/>
      <dgm:t>
        <a:bodyPr/>
        <a:lstStyle/>
        <a:p>
          <a:endParaRPr lang="en-US"/>
        </a:p>
      </dgm:t>
    </dgm:pt>
    <dgm:pt modelId="{C6325642-EB3C-4D73-93B7-840945CC09DF}">
      <dgm:prSet/>
      <dgm:spPr/>
      <dgm:t>
        <a:bodyPr/>
        <a:lstStyle/>
        <a:p>
          <a:pPr>
            <a:lnSpc>
              <a:spcPct val="100000"/>
            </a:lnSpc>
          </a:pPr>
          <a:r>
            <a:rPr lang="en-US"/>
            <a:t>Functions</a:t>
          </a:r>
        </a:p>
      </dgm:t>
    </dgm:pt>
    <dgm:pt modelId="{C6276E46-E6D6-4432-B3C9-478957A7BC08}" type="parTrans" cxnId="{AC180445-FCDF-4856-8D55-CF87ED1FF6CA}">
      <dgm:prSet/>
      <dgm:spPr/>
      <dgm:t>
        <a:bodyPr/>
        <a:lstStyle/>
        <a:p>
          <a:endParaRPr lang="en-US"/>
        </a:p>
      </dgm:t>
    </dgm:pt>
    <dgm:pt modelId="{D65C17DE-1FD6-44B2-815D-F980E2142EA8}" type="sibTrans" cxnId="{AC180445-FCDF-4856-8D55-CF87ED1FF6CA}">
      <dgm:prSet/>
      <dgm:spPr/>
      <dgm:t>
        <a:bodyPr/>
        <a:lstStyle/>
        <a:p>
          <a:endParaRPr lang="en-US"/>
        </a:p>
      </dgm:t>
    </dgm:pt>
    <dgm:pt modelId="{8C002434-C962-4BB4-89E4-6E9BF7B1D361}">
      <dgm:prSet/>
      <dgm:spPr/>
      <dgm:t>
        <a:bodyPr/>
        <a:lstStyle/>
        <a:p>
          <a:pPr>
            <a:lnSpc>
              <a:spcPct val="100000"/>
            </a:lnSpc>
          </a:pPr>
          <a:r>
            <a:rPr lang="en-US" dirty="0"/>
            <a:t>Event-driven</a:t>
          </a:r>
        </a:p>
      </dgm:t>
    </dgm:pt>
    <dgm:pt modelId="{694D63D5-81C2-488A-86FC-204A268369E0}" type="parTrans" cxnId="{02DE2CA2-27CA-49DF-8E55-252F2688ED4C}">
      <dgm:prSet/>
      <dgm:spPr/>
      <dgm:t>
        <a:bodyPr/>
        <a:lstStyle/>
        <a:p>
          <a:endParaRPr lang="en-US"/>
        </a:p>
      </dgm:t>
    </dgm:pt>
    <dgm:pt modelId="{7B052C7C-25FE-4750-BBDD-4E4332203147}" type="sibTrans" cxnId="{02DE2CA2-27CA-49DF-8E55-252F2688ED4C}">
      <dgm:prSet/>
      <dgm:spPr/>
      <dgm:t>
        <a:bodyPr/>
        <a:lstStyle/>
        <a:p>
          <a:endParaRPr lang="en-US"/>
        </a:p>
      </dgm:t>
    </dgm:pt>
    <dgm:pt modelId="{99DE1718-14B3-4017-9182-2523AF157537}">
      <dgm:prSet/>
      <dgm:spPr/>
      <dgm:t>
        <a:bodyPr/>
        <a:lstStyle/>
        <a:p>
          <a:pPr>
            <a:lnSpc>
              <a:spcPct val="100000"/>
            </a:lnSpc>
          </a:pPr>
          <a:r>
            <a:rPr lang="en-US" dirty="0"/>
            <a:t>Serverless</a:t>
          </a:r>
        </a:p>
      </dgm:t>
    </dgm:pt>
    <dgm:pt modelId="{30F553A6-7A12-4798-B429-EEB04FDA2963}" type="parTrans" cxnId="{BE6B3AF8-4370-4699-8A81-1E1BD6C2671F}">
      <dgm:prSet/>
      <dgm:spPr/>
      <dgm:t>
        <a:bodyPr/>
        <a:lstStyle/>
        <a:p>
          <a:endParaRPr lang="en-US"/>
        </a:p>
      </dgm:t>
    </dgm:pt>
    <dgm:pt modelId="{AA30ECD5-07BC-4E2B-AC66-117E1905B8B6}" type="sibTrans" cxnId="{BE6B3AF8-4370-4699-8A81-1E1BD6C2671F}">
      <dgm:prSet/>
      <dgm:spPr/>
      <dgm:t>
        <a:bodyPr/>
        <a:lstStyle/>
        <a:p>
          <a:endParaRPr lang="en-US"/>
        </a:p>
      </dgm:t>
    </dgm:pt>
    <dgm:pt modelId="{347E0903-7B8B-4860-9BBE-7A7020BE2173}">
      <dgm:prSet/>
      <dgm:spPr/>
      <dgm:t>
        <a:bodyPr/>
        <a:lstStyle/>
        <a:p>
          <a:pPr>
            <a:lnSpc>
              <a:spcPct val="100000"/>
            </a:lnSpc>
          </a:pPr>
          <a:r>
            <a:rPr lang="en-US"/>
            <a:t>App Service</a:t>
          </a:r>
        </a:p>
      </dgm:t>
    </dgm:pt>
    <dgm:pt modelId="{109EBB17-F789-467D-A7E2-83D725BA633B}" type="parTrans" cxnId="{24B0BE9D-F286-44C4-B5AB-56475EDC9E24}">
      <dgm:prSet/>
      <dgm:spPr/>
      <dgm:t>
        <a:bodyPr/>
        <a:lstStyle/>
        <a:p>
          <a:endParaRPr lang="en-US"/>
        </a:p>
      </dgm:t>
    </dgm:pt>
    <dgm:pt modelId="{46FE8ED7-5D09-4409-8E6B-1C4B55EC27C5}" type="sibTrans" cxnId="{24B0BE9D-F286-44C4-B5AB-56475EDC9E24}">
      <dgm:prSet/>
      <dgm:spPr/>
      <dgm:t>
        <a:bodyPr/>
        <a:lstStyle/>
        <a:p>
          <a:endParaRPr lang="en-US"/>
        </a:p>
      </dgm:t>
    </dgm:pt>
    <dgm:pt modelId="{0D17F3E8-22B5-4DAD-A6F4-C2EC1967DE40}">
      <dgm:prSet/>
      <dgm:spPr/>
      <dgm:t>
        <a:bodyPr/>
        <a:lstStyle/>
        <a:p>
          <a:pPr>
            <a:lnSpc>
              <a:spcPct val="100000"/>
            </a:lnSpc>
          </a:pPr>
          <a:r>
            <a:rPr lang="en-US" dirty="0"/>
            <a:t>App Migrations</a:t>
          </a:r>
        </a:p>
        <a:p>
          <a:pPr>
            <a:lnSpc>
              <a:spcPct val="100000"/>
            </a:lnSpc>
          </a:pPr>
          <a:r>
            <a:rPr lang="en-US" dirty="0"/>
            <a:t>N-Tier Apps (Web/Mobile/API)</a:t>
          </a:r>
        </a:p>
      </dgm:t>
    </dgm:pt>
    <dgm:pt modelId="{71EE5ABC-707A-4DC1-8C42-8ED508CE534E}" type="parTrans" cxnId="{E9FB9FC2-CACE-40FB-BAFE-8523B9E1D67B}">
      <dgm:prSet/>
      <dgm:spPr/>
      <dgm:t>
        <a:bodyPr/>
        <a:lstStyle/>
        <a:p>
          <a:endParaRPr lang="en-US"/>
        </a:p>
      </dgm:t>
    </dgm:pt>
    <dgm:pt modelId="{5892878E-BE2C-47CA-B870-B6FCA725FEF9}" type="sibTrans" cxnId="{E9FB9FC2-CACE-40FB-BAFE-8523B9E1D67B}">
      <dgm:prSet/>
      <dgm:spPr/>
      <dgm:t>
        <a:bodyPr/>
        <a:lstStyle/>
        <a:p>
          <a:endParaRPr lang="en-US"/>
        </a:p>
      </dgm:t>
    </dgm:pt>
    <dgm:pt modelId="{48069747-8CAF-4715-8A0E-AB8ED1906B32}" type="pres">
      <dgm:prSet presAssocID="{46C42280-F658-4A84-95AF-3D79AE4707B1}" presName="root" presStyleCnt="0">
        <dgm:presLayoutVars>
          <dgm:dir/>
          <dgm:resizeHandles val="exact"/>
        </dgm:presLayoutVars>
      </dgm:prSet>
      <dgm:spPr/>
    </dgm:pt>
    <dgm:pt modelId="{02A4AEC4-652D-4E48-BF3B-A57600B7266A}" type="pres">
      <dgm:prSet presAssocID="{FE2EB7FD-6683-4244-8CBF-F7D2B6D51C15}" presName="compNode" presStyleCnt="0"/>
      <dgm:spPr/>
    </dgm:pt>
    <dgm:pt modelId="{39F167D1-B0B4-4B19-8BE3-DF89245DD00A}" type="pres">
      <dgm:prSet presAssocID="{FE2EB7FD-6683-4244-8CBF-F7D2B6D51C15}" presName="bgRect" presStyleLbl="bgShp" presStyleIdx="0" presStyleCnt="3"/>
      <dgm:spPr/>
    </dgm:pt>
    <dgm:pt modelId="{45B13952-C934-401F-B355-E8F15BE4A157}" type="pres">
      <dgm:prSet presAssocID="{FE2EB7FD-6683-4244-8CBF-F7D2B6D51C15}" presName="iconRect" presStyleLbl="node1" presStyleIdx="0" presStyleCnt="3"/>
      <dgm:spPr>
        <a:blipFill rotWithShape="1">
          <a:blip xmlns:r="http://schemas.openxmlformats.org/officeDocument/2006/relationships" r:embed="rId1"/>
          <a:srcRect/>
          <a:stretch>
            <a:fillRect l="-49000" r="-49000"/>
          </a:stretch>
        </a:blipFill>
        <a:ln>
          <a:noFill/>
        </a:ln>
      </dgm:spPr>
    </dgm:pt>
    <dgm:pt modelId="{A107A719-B742-43BB-BA4E-4FE80133A22C}" type="pres">
      <dgm:prSet presAssocID="{FE2EB7FD-6683-4244-8CBF-F7D2B6D51C15}" presName="spaceRect" presStyleCnt="0"/>
      <dgm:spPr/>
    </dgm:pt>
    <dgm:pt modelId="{0FE580A8-5C7B-4E57-BDCF-085697D7F997}" type="pres">
      <dgm:prSet presAssocID="{FE2EB7FD-6683-4244-8CBF-F7D2B6D51C15}" presName="parTx" presStyleLbl="revTx" presStyleIdx="0" presStyleCnt="6">
        <dgm:presLayoutVars>
          <dgm:chMax val="0"/>
          <dgm:chPref val="0"/>
        </dgm:presLayoutVars>
      </dgm:prSet>
      <dgm:spPr/>
    </dgm:pt>
    <dgm:pt modelId="{5152E561-1F00-406C-934A-5089C343DF90}" type="pres">
      <dgm:prSet presAssocID="{FE2EB7FD-6683-4244-8CBF-F7D2B6D51C15}" presName="desTx" presStyleLbl="revTx" presStyleIdx="1" presStyleCnt="6" custScaleX="136237" custLinFactNeighborX="-27199" custLinFactNeighborY="683">
        <dgm:presLayoutVars/>
      </dgm:prSet>
      <dgm:spPr/>
    </dgm:pt>
    <dgm:pt modelId="{0C9CC5DE-CC2A-43FB-9993-90011568E3E0}" type="pres">
      <dgm:prSet presAssocID="{023EA6B7-8D00-4303-AF93-583E97F32286}" presName="sibTrans" presStyleCnt="0"/>
      <dgm:spPr/>
    </dgm:pt>
    <dgm:pt modelId="{66EF26AE-DFC9-4187-B42D-1413F3299FB5}" type="pres">
      <dgm:prSet presAssocID="{C6325642-EB3C-4D73-93B7-840945CC09DF}" presName="compNode" presStyleCnt="0"/>
      <dgm:spPr/>
    </dgm:pt>
    <dgm:pt modelId="{E9B289FD-8BDF-4BD6-BBD1-0F49C89707B8}" type="pres">
      <dgm:prSet presAssocID="{C6325642-EB3C-4D73-93B7-840945CC09DF}" presName="bgRect" presStyleLbl="bgShp" presStyleIdx="1" presStyleCnt="3"/>
      <dgm:spPr/>
    </dgm:pt>
    <dgm:pt modelId="{91634DF0-C31E-488E-8064-8A678094D7B6}" type="pres">
      <dgm:prSet presAssocID="{C6325642-EB3C-4D73-93B7-840945CC09DF}" presName="iconRect" presStyleLbl="node1" presStyleIdx="1" presStyleCnt="3"/>
      <dgm:spPr>
        <a:blipFill rotWithShape="1">
          <a:blip xmlns:r="http://schemas.openxmlformats.org/officeDocument/2006/relationships" r:embed="rId2"/>
          <a:srcRect/>
          <a:stretch>
            <a:fillRect l="-46000" r="-46000"/>
          </a:stretch>
        </a:blipFill>
        <a:ln>
          <a:noFill/>
        </a:ln>
      </dgm:spPr>
    </dgm:pt>
    <dgm:pt modelId="{C5E7D7F7-F7D0-42E2-8F41-F0BF410928AD}" type="pres">
      <dgm:prSet presAssocID="{C6325642-EB3C-4D73-93B7-840945CC09DF}" presName="spaceRect" presStyleCnt="0"/>
      <dgm:spPr/>
    </dgm:pt>
    <dgm:pt modelId="{16730766-90B9-4865-AD7A-C2C522C2D245}" type="pres">
      <dgm:prSet presAssocID="{C6325642-EB3C-4D73-93B7-840945CC09DF}" presName="parTx" presStyleLbl="revTx" presStyleIdx="2" presStyleCnt="6">
        <dgm:presLayoutVars>
          <dgm:chMax val="0"/>
          <dgm:chPref val="0"/>
        </dgm:presLayoutVars>
      </dgm:prSet>
      <dgm:spPr/>
    </dgm:pt>
    <dgm:pt modelId="{278A32BB-B724-4ED1-A814-5ECE61CB1B79}" type="pres">
      <dgm:prSet presAssocID="{C6325642-EB3C-4D73-93B7-840945CC09DF}" presName="desTx" presStyleLbl="revTx" presStyleIdx="3" presStyleCnt="6" custScaleX="163776" custLinFactNeighborX="-11960">
        <dgm:presLayoutVars/>
      </dgm:prSet>
      <dgm:spPr/>
    </dgm:pt>
    <dgm:pt modelId="{4842C84E-2F12-40EA-BD8F-FBC425E8B4D5}" type="pres">
      <dgm:prSet presAssocID="{D65C17DE-1FD6-44B2-815D-F980E2142EA8}" presName="sibTrans" presStyleCnt="0"/>
      <dgm:spPr/>
    </dgm:pt>
    <dgm:pt modelId="{E80D3BF6-4D25-4C60-B325-15A4435CCEB8}" type="pres">
      <dgm:prSet presAssocID="{347E0903-7B8B-4860-9BBE-7A7020BE2173}" presName="compNode" presStyleCnt="0"/>
      <dgm:spPr/>
    </dgm:pt>
    <dgm:pt modelId="{19D6101A-A9CB-4689-8E00-86EA5CC5ECC7}" type="pres">
      <dgm:prSet presAssocID="{347E0903-7B8B-4860-9BBE-7A7020BE2173}" presName="bgRect" presStyleLbl="bgShp" presStyleIdx="2" presStyleCnt="3"/>
      <dgm:spPr/>
    </dgm:pt>
    <dgm:pt modelId="{412DE1A2-7949-47B8-B9C5-0C163EE22EB1}" type="pres">
      <dgm:prSet presAssocID="{347E0903-7B8B-4860-9BBE-7A7020BE2173}" presName="iconRect" presStyleLbl="node1" presStyleIdx="2" presStyleCnt="3"/>
      <dgm:spPr>
        <a:blipFill rotWithShape="1">
          <a:blip xmlns:r="http://schemas.openxmlformats.org/officeDocument/2006/relationships" r:embed="rId3"/>
          <a:srcRect/>
          <a:stretch>
            <a:fillRect/>
          </a:stretch>
        </a:blipFill>
        <a:ln>
          <a:noFill/>
        </a:ln>
      </dgm:spPr>
      <dgm:extLst>
        <a:ext uri="{E40237B7-FDA0-4F09-8148-C483321AD2D9}">
          <dgm14:cNvPr xmlns:dgm14="http://schemas.microsoft.com/office/drawing/2010/diagram" id="0" name="" descr="Smart Phone"/>
        </a:ext>
      </dgm:extLst>
    </dgm:pt>
    <dgm:pt modelId="{070924F6-22E3-4E10-8219-8EFD52A5DFEB}" type="pres">
      <dgm:prSet presAssocID="{347E0903-7B8B-4860-9BBE-7A7020BE2173}" presName="spaceRect" presStyleCnt="0"/>
      <dgm:spPr/>
    </dgm:pt>
    <dgm:pt modelId="{E1D1E732-64F0-478F-B671-C1309F54735B}" type="pres">
      <dgm:prSet presAssocID="{347E0903-7B8B-4860-9BBE-7A7020BE2173}" presName="parTx" presStyleLbl="revTx" presStyleIdx="4" presStyleCnt="6">
        <dgm:presLayoutVars>
          <dgm:chMax val="0"/>
          <dgm:chPref val="0"/>
        </dgm:presLayoutVars>
      </dgm:prSet>
      <dgm:spPr/>
    </dgm:pt>
    <dgm:pt modelId="{85DE397F-97D8-4E05-A6E4-3E3A9FDB515D}" type="pres">
      <dgm:prSet presAssocID="{347E0903-7B8B-4860-9BBE-7A7020BE2173}" presName="desTx" presStyleLbl="revTx" presStyleIdx="5" presStyleCnt="6" custScaleX="164568" custLinFactNeighborX="-14040">
        <dgm:presLayoutVars/>
      </dgm:prSet>
      <dgm:spPr/>
    </dgm:pt>
  </dgm:ptLst>
  <dgm:cxnLst>
    <dgm:cxn modelId="{7FDA1F01-887C-4FFC-BF2F-C711E14CB21A}" type="presOf" srcId="{8C002434-C962-4BB4-89E4-6E9BF7B1D361}" destId="{278A32BB-B724-4ED1-A814-5ECE61CB1B79}" srcOrd="0" destOrd="0" presId="urn:microsoft.com/office/officeart/2018/2/layout/IconVerticalSolidList"/>
    <dgm:cxn modelId="{2D86A514-724D-49BD-8F64-0F0DA5F1D16D}" type="presOf" srcId="{FE2EB7FD-6683-4244-8CBF-F7D2B6D51C15}" destId="{0FE580A8-5C7B-4E57-BDCF-085697D7F997}" srcOrd="0" destOrd="0" presId="urn:microsoft.com/office/officeart/2018/2/layout/IconVerticalSolidList"/>
    <dgm:cxn modelId="{30B6A631-47AB-4933-9124-C1F6EDDBF541}" srcId="{FE2EB7FD-6683-4244-8CBF-F7D2B6D51C15}" destId="{60F6A594-BF2F-4CD6-89AC-C4C5684C7655}" srcOrd="0" destOrd="0" parTransId="{3448003B-858A-4E57-ABAA-D3B6E9521AF7}" sibTransId="{8FADD3CD-519F-4884-800A-F9DBF24AB0B2}"/>
    <dgm:cxn modelId="{DD549534-7963-42F9-A47F-D3BB4A6D4A7E}" srcId="{46C42280-F658-4A84-95AF-3D79AE4707B1}" destId="{FE2EB7FD-6683-4244-8CBF-F7D2B6D51C15}" srcOrd="0" destOrd="0" parTransId="{D13B6AC5-D710-41C8-B9CE-B214130816EB}" sibTransId="{023EA6B7-8D00-4303-AF93-583E97F32286}"/>
    <dgm:cxn modelId="{9AADE044-3351-4B55-A684-49BADE3EEF4A}" srcId="{FE2EB7FD-6683-4244-8CBF-F7D2B6D51C15}" destId="{23B6163B-2A67-4F17-9F74-D6A90C6AB5DC}" srcOrd="1" destOrd="0" parTransId="{6D24EE20-3077-413D-9D79-D41D334C6058}" sibTransId="{6383BE3A-2CDD-4597-8B73-F04A6380372C}"/>
    <dgm:cxn modelId="{AC180445-FCDF-4856-8D55-CF87ED1FF6CA}" srcId="{46C42280-F658-4A84-95AF-3D79AE4707B1}" destId="{C6325642-EB3C-4D73-93B7-840945CC09DF}" srcOrd="1" destOrd="0" parTransId="{C6276E46-E6D6-4432-B3C9-478957A7BC08}" sibTransId="{D65C17DE-1FD6-44B2-815D-F980E2142EA8}"/>
    <dgm:cxn modelId="{0CCD5587-768F-4FB3-B6C4-C5733FD68B27}" type="presOf" srcId="{99DE1718-14B3-4017-9182-2523AF157537}" destId="{278A32BB-B724-4ED1-A814-5ECE61CB1B79}" srcOrd="0" destOrd="1" presId="urn:microsoft.com/office/officeart/2018/2/layout/IconVerticalSolidList"/>
    <dgm:cxn modelId="{24B0BE9D-F286-44C4-B5AB-56475EDC9E24}" srcId="{46C42280-F658-4A84-95AF-3D79AE4707B1}" destId="{347E0903-7B8B-4860-9BBE-7A7020BE2173}" srcOrd="2" destOrd="0" parTransId="{109EBB17-F789-467D-A7E2-83D725BA633B}" sibTransId="{46FE8ED7-5D09-4409-8E6B-1C4B55EC27C5}"/>
    <dgm:cxn modelId="{9A6B619E-FDA4-45EB-B1E5-3195EFA65AAD}" type="presOf" srcId="{0D17F3E8-22B5-4DAD-A6F4-C2EC1967DE40}" destId="{85DE397F-97D8-4E05-A6E4-3E3A9FDB515D}" srcOrd="0" destOrd="0" presId="urn:microsoft.com/office/officeart/2018/2/layout/IconVerticalSolidList"/>
    <dgm:cxn modelId="{02DE2CA2-27CA-49DF-8E55-252F2688ED4C}" srcId="{C6325642-EB3C-4D73-93B7-840945CC09DF}" destId="{8C002434-C962-4BB4-89E4-6E9BF7B1D361}" srcOrd="0" destOrd="0" parTransId="{694D63D5-81C2-488A-86FC-204A268369E0}" sibTransId="{7B052C7C-25FE-4750-BBDD-4E4332203147}"/>
    <dgm:cxn modelId="{4AC0E6AE-A5CC-476E-A687-E9231054993D}" type="presOf" srcId="{347E0903-7B8B-4860-9BBE-7A7020BE2173}" destId="{E1D1E732-64F0-478F-B671-C1309F54735B}" srcOrd="0" destOrd="0" presId="urn:microsoft.com/office/officeart/2018/2/layout/IconVerticalSolidList"/>
    <dgm:cxn modelId="{E9FB9FC2-CACE-40FB-BAFE-8523B9E1D67B}" srcId="{347E0903-7B8B-4860-9BBE-7A7020BE2173}" destId="{0D17F3E8-22B5-4DAD-A6F4-C2EC1967DE40}" srcOrd="0" destOrd="0" parTransId="{71EE5ABC-707A-4DC1-8C42-8ED508CE534E}" sibTransId="{5892878E-BE2C-47CA-B870-B6FCA725FEF9}"/>
    <dgm:cxn modelId="{1C3363C6-5187-4E6F-84A1-AD004BD14806}" type="presOf" srcId="{60F6A594-BF2F-4CD6-89AC-C4C5684C7655}" destId="{5152E561-1F00-406C-934A-5089C343DF90}" srcOrd="0" destOrd="0" presId="urn:microsoft.com/office/officeart/2018/2/layout/IconVerticalSolidList"/>
    <dgm:cxn modelId="{BE6B3AF8-4370-4699-8A81-1E1BD6C2671F}" srcId="{C6325642-EB3C-4D73-93B7-840945CC09DF}" destId="{99DE1718-14B3-4017-9182-2523AF157537}" srcOrd="1" destOrd="0" parTransId="{30F553A6-7A12-4798-B429-EEB04FDA2963}" sibTransId="{AA30ECD5-07BC-4E2B-AC66-117E1905B8B6}"/>
    <dgm:cxn modelId="{94C183F8-4F43-4EC6-92EE-A21183055B69}" type="presOf" srcId="{C6325642-EB3C-4D73-93B7-840945CC09DF}" destId="{16730766-90B9-4865-AD7A-C2C522C2D245}" srcOrd="0" destOrd="0" presId="urn:microsoft.com/office/officeart/2018/2/layout/IconVerticalSolidList"/>
    <dgm:cxn modelId="{8F0FB3FA-6846-4321-879D-D8390FDF2656}" type="presOf" srcId="{23B6163B-2A67-4F17-9F74-D6A90C6AB5DC}" destId="{5152E561-1F00-406C-934A-5089C343DF90}" srcOrd="0" destOrd="1" presId="urn:microsoft.com/office/officeart/2018/2/layout/IconVerticalSolidList"/>
    <dgm:cxn modelId="{F91ED7FF-07BD-450D-8B92-777FEEB1BBBB}" type="presOf" srcId="{46C42280-F658-4A84-95AF-3D79AE4707B1}" destId="{48069747-8CAF-4715-8A0E-AB8ED1906B32}" srcOrd="0" destOrd="0" presId="urn:microsoft.com/office/officeart/2018/2/layout/IconVerticalSolidList"/>
    <dgm:cxn modelId="{43460922-28CF-4874-A612-9759F86D79C6}" type="presParOf" srcId="{48069747-8CAF-4715-8A0E-AB8ED1906B32}" destId="{02A4AEC4-652D-4E48-BF3B-A57600B7266A}" srcOrd="0" destOrd="0" presId="urn:microsoft.com/office/officeart/2018/2/layout/IconVerticalSolidList"/>
    <dgm:cxn modelId="{99E778E6-D63E-43CB-8E6E-955A3099C16A}" type="presParOf" srcId="{02A4AEC4-652D-4E48-BF3B-A57600B7266A}" destId="{39F167D1-B0B4-4B19-8BE3-DF89245DD00A}" srcOrd="0" destOrd="0" presId="urn:microsoft.com/office/officeart/2018/2/layout/IconVerticalSolidList"/>
    <dgm:cxn modelId="{8E4FA596-2FE8-4B15-BBFF-257AD279BB3E}" type="presParOf" srcId="{02A4AEC4-652D-4E48-BF3B-A57600B7266A}" destId="{45B13952-C934-401F-B355-E8F15BE4A157}" srcOrd="1" destOrd="0" presId="urn:microsoft.com/office/officeart/2018/2/layout/IconVerticalSolidList"/>
    <dgm:cxn modelId="{54DEE20E-8923-4AE4-9797-1AC96B386C6E}" type="presParOf" srcId="{02A4AEC4-652D-4E48-BF3B-A57600B7266A}" destId="{A107A719-B742-43BB-BA4E-4FE80133A22C}" srcOrd="2" destOrd="0" presId="urn:microsoft.com/office/officeart/2018/2/layout/IconVerticalSolidList"/>
    <dgm:cxn modelId="{26C40115-4D54-4BE2-A6B3-1AC2E2D6F89A}" type="presParOf" srcId="{02A4AEC4-652D-4E48-BF3B-A57600B7266A}" destId="{0FE580A8-5C7B-4E57-BDCF-085697D7F997}" srcOrd="3" destOrd="0" presId="urn:microsoft.com/office/officeart/2018/2/layout/IconVerticalSolidList"/>
    <dgm:cxn modelId="{D9B70C8F-A46D-4C44-BBD0-68E7642C0EAB}" type="presParOf" srcId="{02A4AEC4-652D-4E48-BF3B-A57600B7266A}" destId="{5152E561-1F00-406C-934A-5089C343DF90}" srcOrd="4" destOrd="0" presId="urn:microsoft.com/office/officeart/2018/2/layout/IconVerticalSolidList"/>
    <dgm:cxn modelId="{642338E9-12EE-40A5-BE75-E673B02B6123}" type="presParOf" srcId="{48069747-8CAF-4715-8A0E-AB8ED1906B32}" destId="{0C9CC5DE-CC2A-43FB-9993-90011568E3E0}" srcOrd="1" destOrd="0" presId="urn:microsoft.com/office/officeart/2018/2/layout/IconVerticalSolidList"/>
    <dgm:cxn modelId="{4A64B1F2-CF26-4BEB-9A1F-106758D0F81C}" type="presParOf" srcId="{48069747-8CAF-4715-8A0E-AB8ED1906B32}" destId="{66EF26AE-DFC9-4187-B42D-1413F3299FB5}" srcOrd="2" destOrd="0" presId="urn:microsoft.com/office/officeart/2018/2/layout/IconVerticalSolidList"/>
    <dgm:cxn modelId="{9C570C9D-537E-4FA5-A663-1BDA1511F123}" type="presParOf" srcId="{66EF26AE-DFC9-4187-B42D-1413F3299FB5}" destId="{E9B289FD-8BDF-4BD6-BBD1-0F49C89707B8}" srcOrd="0" destOrd="0" presId="urn:microsoft.com/office/officeart/2018/2/layout/IconVerticalSolidList"/>
    <dgm:cxn modelId="{AFED4100-5F67-42D8-9B85-1C0819036CF0}" type="presParOf" srcId="{66EF26AE-DFC9-4187-B42D-1413F3299FB5}" destId="{91634DF0-C31E-488E-8064-8A678094D7B6}" srcOrd="1" destOrd="0" presId="urn:microsoft.com/office/officeart/2018/2/layout/IconVerticalSolidList"/>
    <dgm:cxn modelId="{4CB4CFCD-B602-4E71-B382-06EF37587C11}" type="presParOf" srcId="{66EF26AE-DFC9-4187-B42D-1413F3299FB5}" destId="{C5E7D7F7-F7D0-42E2-8F41-F0BF410928AD}" srcOrd="2" destOrd="0" presId="urn:microsoft.com/office/officeart/2018/2/layout/IconVerticalSolidList"/>
    <dgm:cxn modelId="{3C321236-81BB-4F4E-B432-81D5EC23E550}" type="presParOf" srcId="{66EF26AE-DFC9-4187-B42D-1413F3299FB5}" destId="{16730766-90B9-4865-AD7A-C2C522C2D245}" srcOrd="3" destOrd="0" presId="urn:microsoft.com/office/officeart/2018/2/layout/IconVerticalSolidList"/>
    <dgm:cxn modelId="{4A82B0C6-5A5F-4877-8DF0-3317517C84E4}" type="presParOf" srcId="{66EF26AE-DFC9-4187-B42D-1413F3299FB5}" destId="{278A32BB-B724-4ED1-A814-5ECE61CB1B79}" srcOrd="4" destOrd="0" presId="urn:microsoft.com/office/officeart/2018/2/layout/IconVerticalSolidList"/>
    <dgm:cxn modelId="{7B34FCD2-9846-4346-BB58-8BA716AB98F6}" type="presParOf" srcId="{48069747-8CAF-4715-8A0E-AB8ED1906B32}" destId="{4842C84E-2F12-40EA-BD8F-FBC425E8B4D5}" srcOrd="3" destOrd="0" presId="urn:microsoft.com/office/officeart/2018/2/layout/IconVerticalSolidList"/>
    <dgm:cxn modelId="{83F06ED1-26B7-4821-8AD0-47FFEE4E7D31}" type="presParOf" srcId="{48069747-8CAF-4715-8A0E-AB8ED1906B32}" destId="{E80D3BF6-4D25-4C60-B325-15A4435CCEB8}" srcOrd="4" destOrd="0" presId="urn:microsoft.com/office/officeart/2018/2/layout/IconVerticalSolidList"/>
    <dgm:cxn modelId="{CED304D5-3D99-446D-97C9-0530DBB70E32}" type="presParOf" srcId="{E80D3BF6-4D25-4C60-B325-15A4435CCEB8}" destId="{19D6101A-A9CB-4689-8E00-86EA5CC5ECC7}" srcOrd="0" destOrd="0" presId="urn:microsoft.com/office/officeart/2018/2/layout/IconVerticalSolidList"/>
    <dgm:cxn modelId="{102822B3-A10C-4370-9255-026AFE24455D}" type="presParOf" srcId="{E80D3BF6-4D25-4C60-B325-15A4435CCEB8}" destId="{412DE1A2-7949-47B8-B9C5-0C163EE22EB1}" srcOrd="1" destOrd="0" presId="urn:microsoft.com/office/officeart/2018/2/layout/IconVerticalSolidList"/>
    <dgm:cxn modelId="{BED4CFB0-57A8-4398-9FC2-71F17C1B3979}" type="presParOf" srcId="{E80D3BF6-4D25-4C60-B325-15A4435CCEB8}" destId="{070924F6-22E3-4E10-8219-8EFD52A5DFEB}" srcOrd="2" destOrd="0" presId="urn:microsoft.com/office/officeart/2018/2/layout/IconVerticalSolidList"/>
    <dgm:cxn modelId="{753A8275-3A14-4182-9B51-CD4FE7F22B42}" type="presParOf" srcId="{E80D3BF6-4D25-4C60-B325-15A4435CCEB8}" destId="{E1D1E732-64F0-478F-B671-C1309F54735B}" srcOrd="3" destOrd="0" presId="urn:microsoft.com/office/officeart/2018/2/layout/IconVerticalSolidList"/>
    <dgm:cxn modelId="{AA761FB4-FEB9-4B78-805D-CE9443AFC784}" type="presParOf" srcId="{E80D3BF6-4D25-4C60-B325-15A4435CCEB8}" destId="{85DE397F-97D8-4E05-A6E4-3E3A9FDB515D}" srcOrd="4"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32BF05-13D2-4600-B258-A3B0C7769B91}">
      <dsp:nvSpPr>
        <dsp:cNvPr id="0" name=""/>
        <dsp:cNvSpPr/>
      </dsp:nvSpPr>
      <dsp:spPr>
        <a:xfrm>
          <a:off x="0" y="598"/>
          <a:ext cx="6266011" cy="139952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49793A-07C9-4B42-A38F-3ED492EFFB3B}">
      <dsp:nvSpPr>
        <dsp:cNvPr id="0" name=""/>
        <dsp:cNvSpPr/>
      </dsp:nvSpPr>
      <dsp:spPr>
        <a:xfrm>
          <a:off x="423357" y="315492"/>
          <a:ext cx="769740" cy="769740"/>
        </a:xfrm>
        <a:prstGeom prst="rect">
          <a:avLst/>
        </a:prstGeom>
        <a:blipFill rotWithShape="1">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5AC4FEE-BB9E-40FB-878E-7A8A9D7D5ED7}">
      <dsp:nvSpPr>
        <dsp:cNvPr id="0" name=""/>
        <dsp:cNvSpPr/>
      </dsp:nvSpPr>
      <dsp:spPr>
        <a:xfrm>
          <a:off x="1616455" y="598"/>
          <a:ext cx="4649555"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933450">
            <a:lnSpc>
              <a:spcPct val="90000"/>
            </a:lnSpc>
            <a:spcBef>
              <a:spcPct val="0"/>
            </a:spcBef>
            <a:spcAft>
              <a:spcPct val="35000"/>
            </a:spcAft>
            <a:buNone/>
          </a:pPr>
          <a:r>
            <a:rPr lang="en-US" sz="2100" kern="1200" dirty="0"/>
            <a:t>If you are currently using Service Fabric, keep using it</a:t>
          </a:r>
        </a:p>
      </dsp:txBody>
      <dsp:txXfrm>
        <a:off x="1616455" y="598"/>
        <a:ext cx="4649555" cy="1399528"/>
      </dsp:txXfrm>
    </dsp:sp>
    <dsp:sp modelId="{9834E266-69A8-42E1-A1A4-307493D32F38}">
      <dsp:nvSpPr>
        <dsp:cNvPr id="0" name=""/>
        <dsp:cNvSpPr/>
      </dsp:nvSpPr>
      <dsp:spPr>
        <a:xfrm>
          <a:off x="0" y="1750009"/>
          <a:ext cx="6266011" cy="139952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BE7B74-4988-4B2C-8112-374E5F33F8BD}">
      <dsp:nvSpPr>
        <dsp:cNvPr id="0" name=""/>
        <dsp:cNvSpPr/>
      </dsp:nvSpPr>
      <dsp:spPr>
        <a:xfrm>
          <a:off x="423357" y="2064903"/>
          <a:ext cx="769740" cy="769740"/>
        </a:xfrm>
        <a:prstGeom prst="rect">
          <a:avLst/>
        </a:prstGeom>
        <a:blipFill rotWithShape="1">
          <a:blip xmlns:r="http://schemas.openxmlformats.org/officeDocument/2006/relationships" r:embed="rId3"/>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5F7CF2D-079D-4614-B02B-BB4067D1DDCB}">
      <dsp:nvSpPr>
        <dsp:cNvPr id="0" name=""/>
        <dsp:cNvSpPr/>
      </dsp:nvSpPr>
      <dsp:spPr>
        <a:xfrm>
          <a:off x="1616455" y="1750009"/>
          <a:ext cx="4649555"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933450">
            <a:lnSpc>
              <a:spcPct val="90000"/>
            </a:lnSpc>
            <a:spcBef>
              <a:spcPct val="0"/>
            </a:spcBef>
            <a:spcAft>
              <a:spcPct val="35000"/>
            </a:spcAft>
            <a:buNone/>
          </a:pPr>
          <a:r>
            <a:rPr lang="en-US" sz="2100" kern="1200" dirty="0"/>
            <a:t>If you are a .NET based ISV </a:t>
          </a:r>
        </a:p>
      </dsp:txBody>
      <dsp:txXfrm>
        <a:off x="1616455" y="1750009"/>
        <a:ext cx="4649555" cy="1399528"/>
      </dsp:txXfrm>
    </dsp:sp>
    <dsp:sp modelId="{6C69F04E-ECD2-48FF-A211-04D4DCBA136F}">
      <dsp:nvSpPr>
        <dsp:cNvPr id="0" name=""/>
        <dsp:cNvSpPr/>
      </dsp:nvSpPr>
      <dsp:spPr>
        <a:xfrm>
          <a:off x="0" y="3499420"/>
          <a:ext cx="6266011" cy="139952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C7F2BC-2601-464B-8742-065576A7A4DC}">
      <dsp:nvSpPr>
        <dsp:cNvPr id="0" name=""/>
        <dsp:cNvSpPr/>
      </dsp:nvSpPr>
      <dsp:spPr>
        <a:xfrm>
          <a:off x="423357" y="3814314"/>
          <a:ext cx="769740" cy="769740"/>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8A7F592-7F91-4594-A325-D61972B783B4}">
      <dsp:nvSpPr>
        <dsp:cNvPr id="0" name=""/>
        <dsp:cNvSpPr/>
      </dsp:nvSpPr>
      <dsp:spPr>
        <a:xfrm>
          <a:off x="1616455" y="3499420"/>
          <a:ext cx="4649555"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933450">
            <a:lnSpc>
              <a:spcPct val="90000"/>
            </a:lnSpc>
            <a:spcBef>
              <a:spcPct val="0"/>
            </a:spcBef>
            <a:spcAft>
              <a:spcPct val="35000"/>
            </a:spcAft>
            <a:buNone/>
          </a:pPr>
          <a:r>
            <a:rPr lang="en-US" sz="2100" kern="1200"/>
            <a:t>If you need the app models, Windows containers, stateful services, or to host guest executables</a:t>
          </a:r>
        </a:p>
      </dsp:txBody>
      <dsp:txXfrm>
        <a:off x="1616455" y="3499420"/>
        <a:ext cx="4649555" cy="13995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F167D1-B0B4-4B19-8BE3-DF89245DD00A}">
      <dsp:nvSpPr>
        <dsp:cNvPr id="0" name=""/>
        <dsp:cNvSpPr/>
      </dsp:nvSpPr>
      <dsp:spPr>
        <a:xfrm>
          <a:off x="-294052" y="7766"/>
          <a:ext cx="6266011" cy="139543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B13952-C934-401F-B355-E8F15BE4A157}">
      <dsp:nvSpPr>
        <dsp:cNvPr id="0" name=""/>
        <dsp:cNvSpPr/>
      </dsp:nvSpPr>
      <dsp:spPr>
        <a:xfrm>
          <a:off x="128065" y="321738"/>
          <a:ext cx="767487" cy="767487"/>
        </a:xfrm>
        <a:prstGeom prst="rect">
          <a:avLst/>
        </a:prstGeom>
        <a:blipFill rotWithShape="1">
          <a:blip xmlns:r="http://schemas.openxmlformats.org/officeDocument/2006/relationships" r:embed="rId1"/>
          <a:srcRect/>
          <a:stretch>
            <a:fillRect l="-49000" r="-49000"/>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FE580A8-5C7B-4E57-BDCF-085697D7F997}">
      <dsp:nvSpPr>
        <dsp:cNvPr id="0" name=""/>
        <dsp:cNvSpPr/>
      </dsp:nvSpPr>
      <dsp:spPr>
        <a:xfrm>
          <a:off x="1317671" y="7766"/>
          <a:ext cx="2819704" cy="1395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683" tIns="147683" rIns="147683" bIns="147683" numCol="1" spcCol="1270" anchor="ctr" anchorCtr="0">
          <a:noAutofit/>
        </a:bodyPr>
        <a:lstStyle/>
        <a:p>
          <a:pPr marL="0" lvl="0" indent="0" algn="l" defTabSz="1111250">
            <a:lnSpc>
              <a:spcPct val="100000"/>
            </a:lnSpc>
            <a:spcBef>
              <a:spcPct val="0"/>
            </a:spcBef>
            <a:spcAft>
              <a:spcPct val="35000"/>
            </a:spcAft>
            <a:buNone/>
          </a:pPr>
          <a:r>
            <a:rPr lang="en-US" sz="2500" kern="1200" dirty="0"/>
            <a:t>ACI</a:t>
          </a:r>
        </a:p>
      </dsp:txBody>
      <dsp:txXfrm>
        <a:off x="1317671" y="7766"/>
        <a:ext cx="2819704" cy="1395432"/>
      </dsp:txXfrm>
    </dsp:sp>
    <dsp:sp modelId="{5152E561-1F00-406C-934A-5089C343DF90}">
      <dsp:nvSpPr>
        <dsp:cNvPr id="0" name=""/>
        <dsp:cNvSpPr/>
      </dsp:nvSpPr>
      <dsp:spPr>
        <a:xfrm>
          <a:off x="3307418" y="17297"/>
          <a:ext cx="2495083" cy="1395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683" tIns="147683" rIns="147683" bIns="147683" numCol="1" spcCol="1270" anchor="ctr" anchorCtr="0">
          <a:noAutofit/>
        </a:bodyPr>
        <a:lstStyle/>
        <a:p>
          <a:pPr marL="0" lvl="0" indent="0" algn="l" defTabSz="622300">
            <a:lnSpc>
              <a:spcPct val="100000"/>
            </a:lnSpc>
            <a:spcBef>
              <a:spcPct val="0"/>
            </a:spcBef>
            <a:spcAft>
              <a:spcPct val="35000"/>
            </a:spcAft>
            <a:buNone/>
          </a:pPr>
          <a:r>
            <a:rPr lang="en-US" sz="1400" kern="1200" dirty="0"/>
            <a:t>Single container</a:t>
          </a:r>
        </a:p>
        <a:p>
          <a:pPr marL="0" lvl="0" indent="0" algn="l" defTabSz="622300">
            <a:lnSpc>
              <a:spcPct val="100000"/>
            </a:lnSpc>
            <a:spcBef>
              <a:spcPct val="0"/>
            </a:spcBef>
            <a:spcAft>
              <a:spcPct val="35000"/>
            </a:spcAft>
            <a:buNone/>
          </a:pPr>
          <a:r>
            <a:rPr lang="en-US" sz="1400" kern="1200" dirty="0"/>
            <a:t>Burst</a:t>
          </a:r>
        </a:p>
        <a:p>
          <a:pPr marL="0" lvl="0" indent="0" algn="l" defTabSz="622300">
            <a:lnSpc>
              <a:spcPct val="100000"/>
            </a:lnSpc>
            <a:spcBef>
              <a:spcPct val="0"/>
            </a:spcBef>
            <a:spcAft>
              <a:spcPct val="35000"/>
            </a:spcAft>
            <a:buNone/>
          </a:pPr>
          <a:r>
            <a:rPr lang="en-US" sz="1400" kern="1200" dirty="0"/>
            <a:t>Dev</a:t>
          </a:r>
        </a:p>
      </dsp:txBody>
      <dsp:txXfrm>
        <a:off x="3307418" y="17297"/>
        <a:ext cx="2495083" cy="1395432"/>
      </dsp:txXfrm>
    </dsp:sp>
    <dsp:sp modelId="{E9B289FD-8BDF-4BD6-BBD1-0F49C89707B8}">
      <dsp:nvSpPr>
        <dsp:cNvPr id="0" name=""/>
        <dsp:cNvSpPr/>
      </dsp:nvSpPr>
      <dsp:spPr>
        <a:xfrm>
          <a:off x="-294052" y="1752057"/>
          <a:ext cx="6266011" cy="139543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634DF0-C31E-488E-8064-8A678094D7B6}">
      <dsp:nvSpPr>
        <dsp:cNvPr id="0" name=""/>
        <dsp:cNvSpPr/>
      </dsp:nvSpPr>
      <dsp:spPr>
        <a:xfrm>
          <a:off x="128065" y="2066029"/>
          <a:ext cx="767487" cy="767487"/>
        </a:xfrm>
        <a:prstGeom prst="rect">
          <a:avLst/>
        </a:prstGeom>
        <a:blipFill rotWithShape="1">
          <a:blip xmlns:r="http://schemas.openxmlformats.org/officeDocument/2006/relationships" r:embed="rId2"/>
          <a:srcRect/>
          <a:stretch>
            <a:fillRect l="-46000" r="-46000"/>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6730766-90B9-4865-AD7A-C2C522C2D245}">
      <dsp:nvSpPr>
        <dsp:cNvPr id="0" name=""/>
        <dsp:cNvSpPr/>
      </dsp:nvSpPr>
      <dsp:spPr>
        <a:xfrm>
          <a:off x="1317671" y="1752057"/>
          <a:ext cx="2819704" cy="1395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683" tIns="147683" rIns="147683" bIns="147683" numCol="1" spcCol="1270" anchor="ctr" anchorCtr="0">
          <a:noAutofit/>
        </a:bodyPr>
        <a:lstStyle/>
        <a:p>
          <a:pPr marL="0" lvl="0" indent="0" algn="l" defTabSz="1111250">
            <a:lnSpc>
              <a:spcPct val="100000"/>
            </a:lnSpc>
            <a:spcBef>
              <a:spcPct val="0"/>
            </a:spcBef>
            <a:spcAft>
              <a:spcPct val="35000"/>
            </a:spcAft>
            <a:buNone/>
          </a:pPr>
          <a:r>
            <a:rPr lang="en-US" sz="2500" kern="1200"/>
            <a:t>Functions</a:t>
          </a:r>
        </a:p>
      </dsp:txBody>
      <dsp:txXfrm>
        <a:off x="1317671" y="1752057"/>
        <a:ext cx="2819704" cy="1395432"/>
      </dsp:txXfrm>
    </dsp:sp>
    <dsp:sp modelId="{278A32BB-B724-4ED1-A814-5ECE61CB1B79}">
      <dsp:nvSpPr>
        <dsp:cNvPr id="0" name=""/>
        <dsp:cNvSpPr/>
      </dsp:nvSpPr>
      <dsp:spPr>
        <a:xfrm>
          <a:off x="3334331" y="1752057"/>
          <a:ext cx="2999440" cy="1395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683" tIns="147683" rIns="147683" bIns="147683" numCol="1" spcCol="1270" anchor="ctr" anchorCtr="0">
          <a:noAutofit/>
        </a:bodyPr>
        <a:lstStyle/>
        <a:p>
          <a:pPr marL="0" lvl="0" indent="0" algn="l" defTabSz="622300">
            <a:lnSpc>
              <a:spcPct val="100000"/>
            </a:lnSpc>
            <a:spcBef>
              <a:spcPct val="0"/>
            </a:spcBef>
            <a:spcAft>
              <a:spcPct val="35000"/>
            </a:spcAft>
            <a:buNone/>
          </a:pPr>
          <a:r>
            <a:rPr lang="en-US" sz="1400" kern="1200" dirty="0"/>
            <a:t>Event-driven</a:t>
          </a:r>
        </a:p>
        <a:p>
          <a:pPr marL="0" lvl="0" indent="0" algn="l" defTabSz="622300">
            <a:lnSpc>
              <a:spcPct val="100000"/>
            </a:lnSpc>
            <a:spcBef>
              <a:spcPct val="0"/>
            </a:spcBef>
            <a:spcAft>
              <a:spcPct val="35000"/>
            </a:spcAft>
            <a:buNone/>
          </a:pPr>
          <a:r>
            <a:rPr lang="en-US" sz="1400" kern="1200" dirty="0"/>
            <a:t>Serverless</a:t>
          </a:r>
        </a:p>
      </dsp:txBody>
      <dsp:txXfrm>
        <a:off x="3334331" y="1752057"/>
        <a:ext cx="2999440" cy="1395432"/>
      </dsp:txXfrm>
    </dsp:sp>
    <dsp:sp modelId="{19D6101A-A9CB-4689-8E00-86EA5CC5ECC7}">
      <dsp:nvSpPr>
        <dsp:cNvPr id="0" name=""/>
        <dsp:cNvSpPr/>
      </dsp:nvSpPr>
      <dsp:spPr>
        <a:xfrm>
          <a:off x="-294052" y="3496347"/>
          <a:ext cx="6266011" cy="139543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2DE1A2-7949-47B8-B9C5-0C163EE22EB1}">
      <dsp:nvSpPr>
        <dsp:cNvPr id="0" name=""/>
        <dsp:cNvSpPr/>
      </dsp:nvSpPr>
      <dsp:spPr>
        <a:xfrm>
          <a:off x="128065" y="3810320"/>
          <a:ext cx="767487" cy="767487"/>
        </a:xfrm>
        <a:prstGeom prst="rect">
          <a:avLst/>
        </a:prstGeom>
        <a:blipFill rotWithShape="1">
          <a:blip xmlns:r="http://schemas.openxmlformats.org/officeDocument/2006/relationships" r:embed="rId3"/>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1D1E732-64F0-478F-B671-C1309F54735B}">
      <dsp:nvSpPr>
        <dsp:cNvPr id="0" name=""/>
        <dsp:cNvSpPr/>
      </dsp:nvSpPr>
      <dsp:spPr>
        <a:xfrm>
          <a:off x="1317671" y="3496347"/>
          <a:ext cx="2819704" cy="1395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683" tIns="147683" rIns="147683" bIns="147683" numCol="1" spcCol="1270" anchor="ctr" anchorCtr="0">
          <a:noAutofit/>
        </a:bodyPr>
        <a:lstStyle/>
        <a:p>
          <a:pPr marL="0" lvl="0" indent="0" algn="l" defTabSz="1111250">
            <a:lnSpc>
              <a:spcPct val="100000"/>
            </a:lnSpc>
            <a:spcBef>
              <a:spcPct val="0"/>
            </a:spcBef>
            <a:spcAft>
              <a:spcPct val="35000"/>
            </a:spcAft>
            <a:buNone/>
          </a:pPr>
          <a:r>
            <a:rPr lang="en-US" sz="2500" kern="1200"/>
            <a:t>App Service</a:t>
          </a:r>
        </a:p>
      </dsp:txBody>
      <dsp:txXfrm>
        <a:off x="1317671" y="3496347"/>
        <a:ext cx="2819704" cy="1395432"/>
      </dsp:txXfrm>
    </dsp:sp>
    <dsp:sp modelId="{85DE397F-97D8-4E05-A6E4-3E3A9FDB515D}">
      <dsp:nvSpPr>
        <dsp:cNvPr id="0" name=""/>
        <dsp:cNvSpPr/>
      </dsp:nvSpPr>
      <dsp:spPr>
        <a:xfrm>
          <a:off x="3288985" y="3496347"/>
          <a:ext cx="3013945" cy="1395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683" tIns="147683" rIns="147683" bIns="147683" numCol="1" spcCol="1270" anchor="ctr" anchorCtr="0">
          <a:noAutofit/>
        </a:bodyPr>
        <a:lstStyle/>
        <a:p>
          <a:pPr marL="0" lvl="0" indent="0" algn="l" defTabSz="622300">
            <a:lnSpc>
              <a:spcPct val="100000"/>
            </a:lnSpc>
            <a:spcBef>
              <a:spcPct val="0"/>
            </a:spcBef>
            <a:spcAft>
              <a:spcPct val="35000"/>
            </a:spcAft>
            <a:buNone/>
          </a:pPr>
          <a:r>
            <a:rPr lang="en-US" sz="1400" kern="1200" dirty="0"/>
            <a:t>App Migrations</a:t>
          </a:r>
        </a:p>
        <a:p>
          <a:pPr marL="0" lvl="0" indent="0" algn="l" defTabSz="622300">
            <a:lnSpc>
              <a:spcPct val="100000"/>
            </a:lnSpc>
            <a:spcBef>
              <a:spcPct val="0"/>
            </a:spcBef>
            <a:spcAft>
              <a:spcPct val="35000"/>
            </a:spcAft>
            <a:buNone/>
          </a:pPr>
          <a:r>
            <a:rPr lang="en-US" sz="1400" kern="1200" dirty="0"/>
            <a:t>N-Tier Apps (Web/Mobile/API)</a:t>
          </a:r>
        </a:p>
      </dsp:txBody>
      <dsp:txXfrm>
        <a:off x="3288985" y="3496347"/>
        <a:ext cx="3013945" cy="139543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DA4E15-35B9-4BEB-8DC6-23F625BF39BF}" type="datetimeFigureOut">
              <a:rPr lang="en-US" smtClean="0"/>
              <a:t>6/19/2019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0A8801-8033-4516-B193-CB1AF7A20E71}" type="slidenum">
              <a:rPr lang="en-US" smtClean="0"/>
              <a:t>‹#›</a:t>
            </a:fld>
            <a:endParaRPr lang="en-US"/>
          </a:p>
        </p:txBody>
      </p:sp>
    </p:spTree>
    <p:extLst>
      <p:ext uri="{BB962C8B-B14F-4D97-AF65-F5344CB8AC3E}">
        <p14:creationId xmlns:p14="http://schemas.microsoft.com/office/powerpoint/2010/main" val="8840815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6/19/2019 9:26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1A04DB72-1659-493B-8151-ECEFC0601C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72778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6/19/2019 9:38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359006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6/19/2019 9:38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510726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6/19/2019 9:38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693387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6/19/2019 9:38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794991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6/19/2019 9:38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347797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E4C20A-3BBA-4943-9B37-52EBDF86CE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70256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E4C20A-3BBA-4943-9B37-52EBDF86CE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29357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E4C20A-3BBA-4943-9B37-52EBDF86CE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7424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6/19/2019 9:26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753106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6/19/2019 9:26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1A04DB72-1659-493B-8151-ECEFC0601C24}"/>
              </a:ext>
            </a:extLst>
          </p:cNvPr>
          <p:cNvSpPr>
            <a:spLocks noGrp="1"/>
          </p:cNvSpPr>
          <p:nvPr>
            <p:ph type="body" idx="1"/>
          </p:nvPr>
        </p:nvSpPr>
        <p:spPr/>
        <p:txBody>
          <a:bodyPr/>
          <a:lstStyle/>
          <a:p>
            <a:pPr marL="0" marR="0" lvl="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a:pPr>
            <a:endParaRPr lang="en-US"/>
          </a:p>
        </p:txBody>
      </p:sp>
    </p:spTree>
    <p:extLst>
      <p:ext uri="{BB962C8B-B14F-4D97-AF65-F5344CB8AC3E}">
        <p14:creationId xmlns:p14="http://schemas.microsoft.com/office/powerpoint/2010/main" val="3296354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F63E46F6-C816-426F-99FB-BE06F9307E04}" type="slidenum">
              <a:rPr lang="en-US" smtClean="0"/>
              <a:t>6</a:t>
            </a:fld>
            <a:endParaRPr lang="en-US"/>
          </a:p>
        </p:txBody>
      </p:sp>
    </p:spTree>
    <p:extLst>
      <p:ext uri="{BB962C8B-B14F-4D97-AF65-F5344CB8AC3E}">
        <p14:creationId xmlns:p14="http://schemas.microsoft.com/office/powerpoint/2010/main" val="3307722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6/19/2019 9:26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6575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6/20/2019 11:39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6083902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6/20/2019 12:36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8398518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6/20/2019 10:51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399572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6/19/2019 9:38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78669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6/19/2019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6/19/2019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6/19/2019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364398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8340922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6/19/2019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7865711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59276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04400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dirty="0"/>
              <a:pPr/>
              <a:t>6/19/2019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36636D-D922-432D-A958-524484B5923D}" type="datetimeFigureOut">
              <a:rPr lang="en-US" dirty="0"/>
              <a:pPr/>
              <a:t>6/19/2019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36636D-D922-432D-A958-524484B5923D}" type="datetimeFigureOut">
              <a:rPr lang="en-US" dirty="0"/>
              <a:pPr/>
              <a:t>6/19/2019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36636D-D922-432D-A958-524484B5923D}" type="datetimeFigureOut">
              <a:rPr lang="en-US" dirty="0"/>
              <a:pPr/>
              <a:t>6/19/2019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dirty="0"/>
              <a:pPr/>
              <a:t>6/19/2019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dirty="0"/>
              <a:pPr/>
              <a:t>6/19/2019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dirty="0"/>
              <a:pPr/>
              <a:t>6/19/2019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E36636D-D922-432D-A958-524484B5923D}" type="datetimeFigureOut">
              <a:rPr lang="en-US" dirty="0"/>
              <a:pPr/>
              <a:t>6/19/2019</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F28FB93-0A08-4E7D-8E63-9EFA29F1E093}"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2" r:id="rId10"/>
    <p:sldLayoutId id="2147483853" r:id="rId11"/>
    <p:sldLayoutId id="2147483854" r:id="rId12"/>
    <p:sldLayoutId id="2147483855" r:id="rId13"/>
    <p:sldLayoutId id="2147483858" r:id="rId14"/>
    <p:sldLayoutId id="2147483859" r:id="rId15"/>
    <p:sldLayoutId id="2147483850" r:id="rId16"/>
    <p:sldLayoutId id="2147483851" r:id="rId17"/>
    <p:sldLayoutId id="2147483860" r:id="rId18"/>
    <p:sldLayoutId id="2147483861" r:id="rId19"/>
    <p:sldLayoutId id="2147483862" r:id="rId20"/>
    <p:sldLayoutId id="2147483863" r:id="rId21"/>
    <p:sldLayoutId id="2147483864" r:id="rId22"/>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jpeg"/><Relationship Id="rId7" Type="http://schemas.openxmlformats.org/officeDocument/2006/relationships/diagramQuickStyle" Target="../diagrams/quickStyle1.xml"/><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png"/><Relationship Id="rId9" Type="http://schemas.microsoft.com/office/2007/relationships/diagramDrawing" Target="../diagrams/drawing1.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jpeg"/><Relationship Id="rId7" Type="http://schemas.openxmlformats.org/officeDocument/2006/relationships/diagramQuickStyle" Target="../diagrams/quickStyle2.xml"/><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3.png"/><Relationship Id="rId9" Type="http://schemas.microsoft.com/office/2007/relationships/diagramDrawing" Target="../diagrams/drawing2.xml"/></Relationships>
</file>

<file path=ppt/slides/_rels/slide1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image" Target="../media/image18.sv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8.sv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1.xml"/><Relationship Id="rId4" Type="http://schemas.openxmlformats.org/officeDocument/2006/relationships/image" Target="../media/image107.svg"/></Relationships>
</file>

<file path=ppt/slides/_rels/slide1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110.png"/><Relationship Id="rId4" Type="http://schemas.openxmlformats.org/officeDocument/2006/relationships/image" Target="../media/image10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13" Type="http://schemas.microsoft.com/office/2007/relationships/hdphoto" Target="../media/hdphoto1.wdp"/><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microsoft.com/office/2007/relationships/hdphoto" Target="../media/hdphoto2.wdp"/><Relationship Id="rId10" Type="http://schemas.openxmlformats.org/officeDocument/2006/relationships/image" Target="../media/image13.pn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18" Type="http://schemas.openxmlformats.org/officeDocument/2006/relationships/image" Target="../media/image36.png"/><Relationship Id="rId26" Type="http://schemas.openxmlformats.org/officeDocument/2006/relationships/image" Target="../media/image44.png"/><Relationship Id="rId3" Type="http://schemas.openxmlformats.org/officeDocument/2006/relationships/image" Target="../media/image23.png"/><Relationship Id="rId21" Type="http://schemas.openxmlformats.org/officeDocument/2006/relationships/image" Target="../media/image39.png"/><Relationship Id="rId7" Type="http://schemas.openxmlformats.org/officeDocument/2006/relationships/image" Target="../media/image27.svg"/><Relationship Id="rId12" Type="http://schemas.openxmlformats.org/officeDocument/2006/relationships/image" Target="../media/image32.png"/><Relationship Id="rId17" Type="http://schemas.openxmlformats.org/officeDocument/2006/relationships/image" Target="../media/image35.png"/><Relationship Id="rId25" Type="http://schemas.openxmlformats.org/officeDocument/2006/relationships/image" Target="../media/image43.svg"/><Relationship Id="rId2" Type="http://schemas.openxmlformats.org/officeDocument/2006/relationships/notesSlide" Target="../notesSlides/notesSlide3.xml"/><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6.xml"/><Relationship Id="rId6" Type="http://schemas.openxmlformats.org/officeDocument/2006/relationships/image" Target="../media/image26.png"/><Relationship Id="rId11" Type="http://schemas.openxmlformats.org/officeDocument/2006/relationships/image" Target="../media/image31.svg"/><Relationship Id="rId24" Type="http://schemas.openxmlformats.org/officeDocument/2006/relationships/image" Target="../media/image42.png"/><Relationship Id="rId5" Type="http://schemas.openxmlformats.org/officeDocument/2006/relationships/image" Target="../media/image25.png"/><Relationship Id="rId15" Type="http://schemas.openxmlformats.org/officeDocument/2006/relationships/image" Target="../media/image7.svg"/><Relationship Id="rId23" Type="http://schemas.openxmlformats.org/officeDocument/2006/relationships/image" Target="../media/image41.png"/><Relationship Id="rId10" Type="http://schemas.openxmlformats.org/officeDocument/2006/relationships/image" Target="../media/image30.png"/><Relationship Id="rId19" Type="http://schemas.openxmlformats.org/officeDocument/2006/relationships/image" Target="../media/image37.svg"/><Relationship Id="rId4" Type="http://schemas.openxmlformats.org/officeDocument/2006/relationships/image" Target="../media/image24.svg"/><Relationship Id="rId9" Type="http://schemas.openxmlformats.org/officeDocument/2006/relationships/image" Target="../media/image29.svg"/><Relationship Id="rId14" Type="http://schemas.openxmlformats.org/officeDocument/2006/relationships/image" Target="../media/image6.png"/><Relationship Id="rId22" Type="http://schemas.openxmlformats.org/officeDocument/2006/relationships/image" Target="../media/image40.png"/><Relationship Id="rId27" Type="http://schemas.openxmlformats.org/officeDocument/2006/relationships/image" Target="../media/image45.png"/></Relationships>
</file>

<file path=ppt/slides/_rels/slide6.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18" Type="http://schemas.openxmlformats.org/officeDocument/2006/relationships/image" Target="../media/image60.tiff"/><Relationship Id="rId26" Type="http://schemas.openxmlformats.org/officeDocument/2006/relationships/image" Target="../media/image68.tiff"/><Relationship Id="rId39" Type="http://schemas.openxmlformats.org/officeDocument/2006/relationships/image" Target="../media/image26.png"/><Relationship Id="rId3" Type="http://schemas.openxmlformats.org/officeDocument/2006/relationships/image" Target="../media/image46.png"/><Relationship Id="rId21" Type="http://schemas.openxmlformats.org/officeDocument/2006/relationships/image" Target="../media/image63.png"/><Relationship Id="rId34" Type="http://schemas.openxmlformats.org/officeDocument/2006/relationships/image" Target="../media/image75.png"/><Relationship Id="rId42" Type="http://schemas.openxmlformats.org/officeDocument/2006/relationships/image" Target="../media/image33.svg"/><Relationship Id="rId7" Type="http://schemas.openxmlformats.org/officeDocument/2006/relationships/image" Target="../media/image49.png"/><Relationship Id="rId12" Type="http://schemas.openxmlformats.org/officeDocument/2006/relationships/image" Target="../media/image54.png"/><Relationship Id="rId17" Type="http://schemas.openxmlformats.org/officeDocument/2006/relationships/image" Target="../media/image59.png"/><Relationship Id="rId25" Type="http://schemas.openxmlformats.org/officeDocument/2006/relationships/image" Target="../media/image67.svg"/><Relationship Id="rId33" Type="http://schemas.openxmlformats.org/officeDocument/2006/relationships/image" Target="../media/image74.svg"/><Relationship Id="rId38" Type="http://schemas.openxmlformats.org/officeDocument/2006/relationships/image" Target="../media/image79.png"/><Relationship Id="rId46" Type="http://schemas.openxmlformats.org/officeDocument/2006/relationships/image" Target="../media/image81.svg"/><Relationship Id="rId2" Type="http://schemas.openxmlformats.org/officeDocument/2006/relationships/notesSlide" Target="../notesSlides/notesSlide4.xml"/><Relationship Id="rId16" Type="http://schemas.openxmlformats.org/officeDocument/2006/relationships/image" Target="../media/image58.tiff"/><Relationship Id="rId20" Type="http://schemas.openxmlformats.org/officeDocument/2006/relationships/image" Target="../media/image62.png"/><Relationship Id="rId29" Type="http://schemas.openxmlformats.org/officeDocument/2006/relationships/image" Target="../media/image71.tiff"/><Relationship Id="rId41"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48.png"/><Relationship Id="rId11" Type="http://schemas.openxmlformats.org/officeDocument/2006/relationships/image" Target="../media/image53.svg"/><Relationship Id="rId24" Type="http://schemas.openxmlformats.org/officeDocument/2006/relationships/image" Target="../media/image66.png"/><Relationship Id="rId32" Type="http://schemas.openxmlformats.org/officeDocument/2006/relationships/image" Target="../media/image73.png"/><Relationship Id="rId37" Type="http://schemas.openxmlformats.org/officeDocument/2006/relationships/image" Target="../media/image78.svg"/><Relationship Id="rId40" Type="http://schemas.openxmlformats.org/officeDocument/2006/relationships/image" Target="../media/image27.svg"/><Relationship Id="rId45" Type="http://schemas.openxmlformats.org/officeDocument/2006/relationships/image" Target="../media/image80.png"/><Relationship Id="rId5" Type="http://schemas.openxmlformats.org/officeDocument/2006/relationships/image" Target="../media/image47.png"/><Relationship Id="rId15" Type="http://schemas.openxmlformats.org/officeDocument/2006/relationships/image" Target="../media/image57.svg"/><Relationship Id="rId23" Type="http://schemas.openxmlformats.org/officeDocument/2006/relationships/image" Target="../media/image65.png"/><Relationship Id="rId28" Type="http://schemas.openxmlformats.org/officeDocument/2006/relationships/image" Target="../media/image70.png"/><Relationship Id="rId36" Type="http://schemas.openxmlformats.org/officeDocument/2006/relationships/image" Target="../media/image77.png"/><Relationship Id="rId10" Type="http://schemas.openxmlformats.org/officeDocument/2006/relationships/image" Target="../media/image52.png"/><Relationship Id="rId19" Type="http://schemas.openxmlformats.org/officeDocument/2006/relationships/image" Target="../media/image61.png"/><Relationship Id="rId31" Type="http://schemas.openxmlformats.org/officeDocument/2006/relationships/image" Target="../media/image13.png"/><Relationship Id="rId44" Type="http://schemas.openxmlformats.org/officeDocument/2006/relationships/image" Target="../media/image29.svg"/><Relationship Id="rId4" Type="http://schemas.microsoft.com/office/2007/relationships/hdphoto" Target="../media/hdphoto3.wdp"/><Relationship Id="rId9" Type="http://schemas.openxmlformats.org/officeDocument/2006/relationships/image" Target="../media/image51.png"/><Relationship Id="rId14" Type="http://schemas.openxmlformats.org/officeDocument/2006/relationships/image" Target="../media/image56.png"/><Relationship Id="rId22" Type="http://schemas.openxmlformats.org/officeDocument/2006/relationships/image" Target="../media/image64.tiff"/><Relationship Id="rId27" Type="http://schemas.openxmlformats.org/officeDocument/2006/relationships/image" Target="../media/image69.png"/><Relationship Id="rId30" Type="http://schemas.openxmlformats.org/officeDocument/2006/relationships/image" Target="../media/image72.png"/><Relationship Id="rId35" Type="http://schemas.openxmlformats.org/officeDocument/2006/relationships/image" Target="../media/image76.svg"/><Relationship Id="rId43" Type="http://schemas.openxmlformats.org/officeDocument/2006/relationships/image" Target="../media/image28.png"/></Relationships>
</file>

<file path=ppt/slides/_rels/slide7.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18" Type="http://schemas.openxmlformats.org/officeDocument/2006/relationships/image" Target="../media/image95.png"/><Relationship Id="rId3" Type="http://schemas.openxmlformats.org/officeDocument/2006/relationships/notesSlide" Target="../notesSlides/notesSlide5.xml"/><Relationship Id="rId7" Type="http://schemas.openxmlformats.org/officeDocument/2006/relationships/image" Target="../media/image86.jpeg"/><Relationship Id="rId12" Type="http://schemas.openxmlformats.org/officeDocument/2006/relationships/image" Target="../media/image91.png"/><Relationship Id="rId17" Type="http://schemas.openxmlformats.org/officeDocument/2006/relationships/image" Target="../media/image82.wmf"/><Relationship Id="rId2" Type="http://schemas.openxmlformats.org/officeDocument/2006/relationships/slideLayout" Target="../slideLayouts/slideLayout19.xml"/><Relationship Id="rId16" Type="http://schemas.openxmlformats.org/officeDocument/2006/relationships/oleObject" Target="../embeddings/oleObject1.bin"/><Relationship Id="rId20" Type="http://schemas.openxmlformats.org/officeDocument/2006/relationships/image" Target="../media/image97.jpeg"/><Relationship Id="rId1" Type="http://schemas.openxmlformats.org/officeDocument/2006/relationships/vmlDrawing" Target="../drawings/vmlDrawing1.v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jpg"/><Relationship Id="rId15" Type="http://schemas.openxmlformats.org/officeDocument/2006/relationships/image" Target="../media/image94.png"/><Relationship Id="rId10" Type="http://schemas.openxmlformats.org/officeDocument/2006/relationships/image" Target="../media/image89.png"/><Relationship Id="rId19" Type="http://schemas.openxmlformats.org/officeDocument/2006/relationships/image" Target="../media/image96.jpe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3.jpe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icrosoft/Service-Fabric-POA" TargetMode="External"/><Relationship Id="rId2" Type="http://schemas.openxmlformats.org/officeDocument/2006/relationships/hyperlink" Target="https://github.com/Microsoft/Service-Fabric-AppDRToo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9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AE453-8829-4BCE-A7F5-D9267882C69E}"/>
              </a:ext>
            </a:extLst>
          </p:cNvPr>
          <p:cNvSpPr>
            <a:spLocks noGrp="1"/>
          </p:cNvSpPr>
          <p:nvPr>
            <p:ph type="ctrTitle"/>
          </p:nvPr>
        </p:nvSpPr>
        <p:spPr/>
        <p:txBody>
          <a:bodyPr/>
          <a:lstStyle/>
          <a:p>
            <a:r>
              <a:rPr lang="en-US" dirty="0"/>
              <a:t>Service Fabric Updates</a:t>
            </a:r>
          </a:p>
        </p:txBody>
      </p:sp>
      <p:sp>
        <p:nvSpPr>
          <p:cNvPr id="3" name="Subtitle 2">
            <a:extLst>
              <a:ext uri="{FF2B5EF4-FFF2-40B4-BE49-F238E27FC236}">
                <a16:creationId xmlns:a16="http://schemas.microsoft.com/office/drawing/2014/main" id="{0DA0B33F-AED1-4E82-AE28-F63ACD56A60E}"/>
              </a:ext>
            </a:extLst>
          </p:cNvPr>
          <p:cNvSpPr>
            <a:spLocks noGrp="1"/>
          </p:cNvSpPr>
          <p:nvPr>
            <p:ph type="subTitle" idx="1"/>
          </p:nvPr>
        </p:nvSpPr>
        <p:spPr/>
        <p:txBody>
          <a:bodyPr/>
          <a:lstStyle/>
          <a:p>
            <a:r>
              <a:rPr lang="en-US" dirty="0"/>
              <a:t>@</a:t>
            </a:r>
            <a:r>
              <a:rPr lang="en-US" dirty="0" err="1"/>
              <a:t>ryanmcintyre</a:t>
            </a:r>
            <a:endParaRPr lang="en-US" dirty="0"/>
          </a:p>
        </p:txBody>
      </p:sp>
    </p:spTree>
    <p:extLst>
      <p:ext uri="{BB962C8B-B14F-4D97-AF65-F5344CB8AC3E}">
        <p14:creationId xmlns:p14="http://schemas.microsoft.com/office/powerpoint/2010/main" val="1374471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6815C-7929-4C82-B035-DC357742BB8F}"/>
              </a:ext>
            </a:extLst>
          </p:cNvPr>
          <p:cNvSpPr>
            <a:spLocks noGrp="1"/>
          </p:cNvSpPr>
          <p:nvPr>
            <p:ph type="title"/>
          </p:nvPr>
        </p:nvSpPr>
        <p:spPr>
          <a:xfrm>
            <a:off x="633743" y="609599"/>
            <a:ext cx="3413156" cy="5273675"/>
          </a:xfrm>
        </p:spPr>
        <p:txBody>
          <a:bodyPr vert="horz" lIns="91440" tIns="45720" rIns="91440" bIns="45720" rtlCol="0" anchor="ctr">
            <a:normAutofit/>
          </a:bodyPr>
          <a:lstStyle/>
          <a:p>
            <a:r>
              <a:rPr lang="en-US">
                <a:solidFill>
                  <a:schemeClr val="tx2"/>
                </a:solidFill>
              </a:rPr>
              <a:t>When to use Service Fabric</a:t>
            </a:r>
          </a:p>
        </p:txBody>
      </p:sp>
      <p:pic>
        <p:nvPicPr>
          <p:cNvPr id="10" name="Picture 9">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graphicFrame>
        <p:nvGraphicFramePr>
          <p:cNvPr id="5" name="Content Placeholder 2">
            <a:extLst>
              <a:ext uri="{FF2B5EF4-FFF2-40B4-BE49-F238E27FC236}">
                <a16:creationId xmlns:a16="http://schemas.microsoft.com/office/drawing/2014/main" id="{A883066C-6CB8-43CB-8CCF-AE782C4A6277}"/>
              </a:ext>
            </a:extLst>
          </p:cNvPr>
          <p:cNvGraphicFramePr>
            <a:graphicFrameLocks noGrp="1"/>
          </p:cNvGraphicFramePr>
          <p:nvPr>
            <p:ph sz="quarter" idx="10"/>
            <p:extLst>
              <p:ext uri="{D42A27DB-BD31-4B8C-83A1-F6EECF244321}">
                <p14:modId xmlns:p14="http://schemas.microsoft.com/office/powerpoint/2010/main" val="1925124713"/>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48373666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6815C-7929-4C82-B035-DC357742BB8F}"/>
              </a:ext>
            </a:extLst>
          </p:cNvPr>
          <p:cNvSpPr>
            <a:spLocks noGrp="1"/>
          </p:cNvSpPr>
          <p:nvPr>
            <p:ph type="title"/>
          </p:nvPr>
        </p:nvSpPr>
        <p:spPr>
          <a:xfrm>
            <a:off x="633742" y="609599"/>
            <a:ext cx="3576307" cy="5273675"/>
          </a:xfrm>
        </p:spPr>
        <p:txBody>
          <a:bodyPr vert="horz" lIns="91440" tIns="45720" rIns="91440" bIns="45720" rtlCol="0" anchor="ctr">
            <a:normAutofit/>
          </a:bodyPr>
          <a:lstStyle/>
          <a:p>
            <a:r>
              <a:rPr lang="en-US" dirty="0">
                <a:solidFill>
                  <a:schemeClr val="tx2"/>
                </a:solidFill>
              </a:rPr>
              <a:t>When to use ??</a:t>
            </a:r>
          </a:p>
        </p:txBody>
      </p:sp>
      <p:pic>
        <p:nvPicPr>
          <p:cNvPr id="10" name="Picture 9">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graphicFrame>
        <p:nvGraphicFramePr>
          <p:cNvPr id="5" name="Content Placeholder 2">
            <a:extLst>
              <a:ext uri="{FF2B5EF4-FFF2-40B4-BE49-F238E27FC236}">
                <a16:creationId xmlns:a16="http://schemas.microsoft.com/office/drawing/2014/main" id="{1313C101-FFF7-4976-86BB-FFBFBBEAF346}"/>
              </a:ext>
            </a:extLst>
          </p:cNvPr>
          <p:cNvGraphicFramePr>
            <a:graphicFrameLocks noGrp="1"/>
          </p:cNvGraphicFramePr>
          <p:nvPr>
            <p:ph sz="quarter" idx="10"/>
            <p:extLst>
              <p:ext uri="{D42A27DB-BD31-4B8C-83A1-F6EECF244321}">
                <p14:modId xmlns:p14="http://schemas.microsoft.com/office/powerpoint/2010/main" val="637802773"/>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2352184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45B13952-C934-401F-B355-E8F15BE4A157}"/>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39F167D1-B0B4-4B19-8BE3-DF89245DD00A}"/>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0FE580A8-5C7B-4E57-BDCF-085697D7F997}"/>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graphicEl>
                                              <a:dgm id="{5152E561-1F00-406C-934A-5089C343DF90}"/>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graphicEl>
                                              <a:dgm id="{E9B289FD-8BDF-4BD6-BBD1-0F49C89707B8}"/>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91634DF0-C31E-488E-8064-8A678094D7B6}"/>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16730766-90B9-4865-AD7A-C2C522C2D245}"/>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graphicEl>
                                              <a:dgm id="{278A32BB-B724-4ED1-A814-5ECE61CB1B79}"/>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412DE1A2-7949-47B8-B9C5-0C163EE22EB1}"/>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graphicEl>
                                              <a:dgm id="{19D6101A-A9CB-4689-8E00-86EA5CC5ECC7}"/>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graphicEl>
                                              <a:dgm id="{E1D1E732-64F0-478F-B671-C1309F54735B}"/>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graphicEl>
                                              <a:dgm id="{85DE397F-97D8-4E05-A6E4-3E3A9FDB515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6815C-7929-4C82-B035-DC357742BB8F}"/>
              </a:ext>
            </a:extLst>
          </p:cNvPr>
          <p:cNvSpPr>
            <a:spLocks noGrp="1"/>
          </p:cNvSpPr>
          <p:nvPr>
            <p:ph type="title"/>
          </p:nvPr>
        </p:nvSpPr>
        <p:spPr>
          <a:xfrm>
            <a:off x="682393" y="457200"/>
            <a:ext cx="11018520" cy="553998"/>
          </a:xfrm>
        </p:spPr>
        <p:txBody>
          <a:bodyPr>
            <a:normAutofit fontScale="90000"/>
          </a:bodyPr>
          <a:lstStyle/>
          <a:p>
            <a:r>
              <a:rPr lang="en-US" dirty="0"/>
              <a:t>When to use AKS</a:t>
            </a:r>
          </a:p>
        </p:txBody>
      </p:sp>
      <p:pic>
        <p:nvPicPr>
          <p:cNvPr id="4098" name="Picture 2" descr="See the source image">
            <a:extLst>
              <a:ext uri="{FF2B5EF4-FFF2-40B4-BE49-F238E27FC236}">
                <a16:creationId xmlns:a16="http://schemas.microsoft.com/office/drawing/2014/main" id="{BA5C3727-CEF1-41CB-B503-4F937A83AA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066800"/>
            <a:ext cx="9753600"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762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9CCA1-F12A-402A-9C4F-230BBCB027A7}"/>
              </a:ext>
            </a:extLst>
          </p:cNvPr>
          <p:cNvSpPr>
            <a:spLocks noGrp="1"/>
          </p:cNvSpPr>
          <p:nvPr>
            <p:ph type="title"/>
          </p:nvPr>
        </p:nvSpPr>
        <p:spPr/>
        <p:txBody>
          <a:bodyPr/>
          <a:lstStyle/>
          <a:p>
            <a:r>
              <a:rPr lang="en-US" dirty="0"/>
              <a:t>SF Mesh</a:t>
            </a:r>
          </a:p>
        </p:txBody>
      </p:sp>
      <p:sp>
        <p:nvSpPr>
          <p:cNvPr id="3" name="Text Placeholder 2">
            <a:extLst>
              <a:ext uri="{FF2B5EF4-FFF2-40B4-BE49-F238E27FC236}">
                <a16:creationId xmlns:a16="http://schemas.microsoft.com/office/drawing/2014/main" id="{38B2110E-2308-4360-B4A8-56F942BB6A0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13624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id="{3FC3EB5A-39B6-47AC-B4F6-62E7C72A4A90}"/>
              </a:ext>
            </a:extLst>
          </p:cNvPr>
          <p:cNvCxnSpPr>
            <a:cxnSpLocks/>
          </p:cNvCxnSpPr>
          <p:nvPr/>
        </p:nvCxnSpPr>
        <p:spPr>
          <a:xfrm>
            <a:off x="586740" y="5204306"/>
            <a:ext cx="10341090" cy="0"/>
          </a:xfrm>
          <a:prstGeom prst="line">
            <a:avLst/>
          </a:prstGeom>
          <a:ln w="12700">
            <a:solidFill>
              <a:srgbClr val="929292"/>
            </a:solidFill>
            <a:prstDash val="solid"/>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1786DABB-E6F3-44CA-9527-1C03E431ACA7}"/>
              </a:ext>
            </a:extLst>
          </p:cNvPr>
          <p:cNvSpPr/>
          <p:nvPr/>
        </p:nvSpPr>
        <p:spPr>
          <a:xfrm>
            <a:off x="632880" y="4509419"/>
            <a:ext cx="539700" cy="338554"/>
          </a:xfrm>
          <a:prstGeom prst="rect">
            <a:avLst/>
          </a:prstGeom>
        </p:spPr>
        <p:txBody>
          <a:bodyPr wrap="none">
            <a:spAutoFit/>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accent4"/>
                </a:solidFill>
                <a:effectLst/>
                <a:uLnTx/>
                <a:uFillTx/>
                <a:ea typeface="+mn-ea"/>
                <a:cs typeface="Segoe UI Light" panose="020B0502040204020203" pitchFamily="34" charset="0"/>
              </a:rPr>
              <a:t>You</a:t>
            </a:r>
          </a:p>
        </p:txBody>
      </p:sp>
      <p:sp>
        <p:nvSpPr>
          <p:cNvPr id="50" name="Rectangle 49">
            <a:extLst>
              <a:ext uri="{FF2B5EF4-FFF2-40B4-BE49-F238E27FC236}">
                <a16:creationId xmlns:a16="http://schemas.microsoft.com/office/drawing/2014/main" id="{DB1B79B8-65B4-45D3-8477-4229DE77DDD0}"/>
              </a:ext>
            </a:extLst>
          </p:cNvPr>
          <p:cNvSpPr/>
          <p:nvPr/>
        </p:nvSpPr>
        <p:spPr>
          <a:xfrm>
            <a:off x="527531" y="5558378"/>
            <a:ext cx="741678" cy="338554"/>
          </a:xfrm>
          <a:prstGeom prst="rect">
            <a:avLst/>
          </a:prstGeom>
        </p:spPr>
        <p:txBody>
          <a:bodyPr wrap="none">
            <a:spAutoFit/>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accent4"/>
                </a:solidFill>
                <a:effectLst/>
                <a:uLnTx/>
                <a:uFillTx/>
                <a:ea typeface="+mn-ea"/>
                <a:cs typeface="Segoe UI Light" panose="020B0502040204020203" pitchFamily="34" charset="0"/>
              </a:rPr>
              <a:t>Azure</a:t>
            </a:r>
          </a:p>
        </p:txBody>
      </p:sp>
      <p:sp>
        <p:nvSpPr>
          <p:cNvPr id="51" name="Rectangle 50">
            <a:extLst>
              <a:ext uri="{FF2B5EF4-FFF2-40B4-BE49-F238E27FC236}">
                <a16:creationId xmlns:a16="http://schemas.microsoft.com/office/drawing/2014/main" id="{1D797CB9-6181-4572-A763-F53BC208B217}"/>
              </a:ext>
            </a:extLst>
          </p:cNvPr>
          <p:cNvSpPr/>
          <p:nvPr/>
        </p:nvSpPr>
        <p:spPr>
          <a:xfrm rot="16200000">
            <a:off x="-501553" y="5020158"/>
            <a:ext cx="1698542" cy="369332"/>
          </a:xfrm>
          <a:prstGeom prst="rect">
            <a:avLst/>
          </a:prstGeom>
        </p:spPr>
        <p:txBody>
          <a:bodyPr wrap="none">
            <a:spAutoFit/>
          </a:bodyPr>
          <a:lstStyle/>
          <a:p>
            <a:pPr marL="0" marR="0" lvl="0" indent="0" algn="ctr" defTabSz="932574" rtl="0" eaLnBrk="1" fontAlgn="auto" latinLnBrk="0" hangingPunct="1">
              <a:lnSpc>
                <a:spcPct val="100000"/>
              </a:lnSpc>
              <a:spcBef>
                <a:spcPts val="0"/>
              </a:spcBef>
              <a:spcAft>
                <a:spcPts val="300"/>
              </a:spcAft>
              <a:buClrTx/>
              <a:buSzTx/>
              <a:buFontTx/>
              <a:buNone/>
              <a:tabLst/>
              <a:defRPr/>
            </a:pPr>
            <a:r>
              <a:rPr kumimoji="0" lang="en-US" b="1" i="0" u="none" strike="noStrike" kern="1200" cap="none" spc="0" normalizeH="0" baseline="0" noProof="0">
                <a:ln>
                  <a:noFill/>
                </a:ln>
                <a:solidFill>
                  <a:schemeClr val="accent4"/>
                </a:solidFill>
                <a:effectLst/>
                <a:uLnTx/>
                <a:uFillTx/>
                <a:ea typeface="+mn-ea"/>
                <a:cs typeface="Segoe UI Semibold" panose="020B0702040204020203" pitchFamily="34" charset="0"/>
              </a:rPr>
              <a:t>Responsibility</a:t>
            </a:r>
          </a:p>
        </p:txBody>
      </p:sp>
      <p:sp>
        <p:nvSpPr>
          <p:cNvPr id="2" name="Title 1"/>
          <p:cNvSpPr>
            <a:spLocks noGrp="1"/>
          </p:cNvSpPr>
          <p:nvPr>
            <p:ph type="title"/>
          </p:nvPr>
        </p:nvSpPr>
        <p:spPr/>
        <p:txBody>
          <a:bodyPr/>
          <a:lstStyle/>
          <a:p>
            <a:r>
              <a:rPr lang="en-GB"/>
              <a:t>Service Fabric product offerings</a:t>
            </a:r>
          </a:p>
        </p:txBody>
      </p:sp>
      <p:grpSp>
        <p:nvGrpSpPr>
          <p:cNvPr id="3" name="Group 2">
            <a:extLst>
              <a:ext uri="{FF2B5EF4-FFF2-40B4-BE49-F238E27FC236}">
                <a16:creationId xmlns:a16="http://schemas.microsoft.com/office/drawing/2014/main" id="{C1D482F9-55EA-4898-B1AA-A2197F91E301}"/>
              </a:ext>
            </a:extLst>
          </p:cNvPr>
          <p:cNvGrpSpPr/>
          <p:nvPr/>
        </p:nvGrpSpPr>
        <p:grpSpPr>
          <a:xfrm>
            <a:off x="8238465" y="1827985"/>
            <a:ext cx="2689582" cy="4642402"/>
            <a:chOff x="1015095" y="1827985"/>
            <a:chExt cx="2689582" cy="4642402"/>
          </a:xfrm>
        </p:grpSpPr>
        <p:sp>
          <p:nvSpPr>
            <p:cNvPr id="38" name="Rectangle 37">
              <a:extLst>
                <a:ext uri="{FF2B5EF4-FFF2-40B4-BE49-F238E27FC236}">
                  <a16:creationId xmlns:a16="http://schemas.microsoft.com/office/drawing/2014/main" id="{ABFE69CE-FB38-489A-9B71-8ECEE94189E1}"/>
                </a:ext>
              </a:extLst>
            </p:cNvPr>
            <p:cNvSpPr/>
            <p:nvPr/>
          </p:nvSpPr>
          <p:spPr>
            <a:xfrm>
              <a:off x="1385886" y="5256208"/>
              <a:ext cx="2088640" cy="1214179"/>
            </a:xfrm>
            <a:prstGeom prst="rect">
              <a:avLst/>
            </a:prstGeom>
          </p:spPr>
          <p:txBody>
            <a:bodyPr wrap="square" anchor="ctr">
              <a:spAutoFit/>
            </a:bodyPr>
            <a:lstStyle/>
            <a:p>
              <a:pPr marL="0" marR="0" lvl="1" indent="0" algn="ctr" fontAlgn="auto">
                <a:lnSpc>
                  <a:spcPct val="90000"/>
                </a:lnSpc>
                <a:spcBef>
                  <a:spcPts val="0"/>
                </a:spcBef>
                <a:spcAft>
                  <a:spcPts val="0"/>
                </a:spcAft>
                <a:buClrTx/>
                <a:buSzTx/>
                <a:buFontTx/>
                <a:buNone/>
                <a:tabLst/>
                <a:defRPr/>
              </a:pPr>
              <a:r>
                <a:rPr lang="en-US" sz="1350">
                  <a:cs typeface="Segoe UI Light" panose="020B0502040204020203" pitchFamily="34" charset="0"/>
                </a:rPr>
                <a:t>Hardware</a:t>
              </a:r>
            </a:p>
            <a:p>
              <a:pPr marL="0" marR="0" lvl="1" indent="0" algn="ctr" fontAlgn="auto">
                <a:lnSpc>
                  <a:spcPct val="90000"/>
                </a:lnSpc>
                <a:spcBef>
                  <a:spcPts val="0"/>
                </a:spcBef>
                <a:spcAft>
                  <a:spcPts val="0"/>
                </a:spcAft>
                <a:buClrTx/>
                <a:buSzTx/>
                <a:buFontTx/>
                <a:buNone/>
                <a:tabLst/>
                <a:defRPr/>
              </a:pPr>
              <a:r>
                <a:rPr lang="en-US" sz="1350">
                  <a:cs typeface="Segoe UI Light" panose="020B0502040204020203" pitchFamily="34" charset="0"/>
                </a:rPr>
                <a:t>OS patching</a:t>
              </a:r>
            </a:p>
            <a:p>
              <a:pPr marL="0" marR="0" lvl="1" indent="0" algn="ctr" fontAlgn="auto">
                <a:lnSpc>
                  <a:spcPct val="90000"/>
                </a:lnSpc>
                <a:spcBef>
                  <a:spcPts val="0"/>
                </a:spcBef>
                <a:spcAft>
                  <a:spcPts val="0"/>
                </a:spcAft>
                <a:buClrTx/>
                <a:buSzTx/>
                <a:buFontTx/>
                <a:buNone/>
                <a:tabLst/>
                <a:defRPr/>
              </a:pPr>
              <a:r>
                <a:rPr lang="en-US" sz="1350">
                  <a:cs typeface="Segoe UI Light" panose="020B0502040204020203" pitchFamily="34" charset="0"/>
                </a:rPr>
                <a:t>Runtime upgrades</a:t>
              </a:r>
            </a:p>
            <a:p>
              <a:pPr marL="0" lvl="1" algn="ctr">
                <a:lnSpc>
                  <a:spcPct val="90000"/>
                </a:lnSpc>
                <a:defRPr/>
              </a:pPr>
              <a:r>
                <a:rPr lang="en-US" sz="1350">
                  <a:cs typeface="Segoe UI Light" panose="020B0502040204020203" pitchFamily="34" charset="0"/>
                </a:rPr>
                <a:t>Micro-billing</a:t>
              </a:r>
            </a:p>
            <a:p>
              <a:pPr marL="0" marR="0" lvl="1" indent="0" algn="ctr" fontAlgn="auto">
                <a:lnSpc>
                  <a:spcPct val="90000"/>
                </a:lnSpc>
                <a:spcBef>
                  <a:spcPts val="0"/>
                </a:spcBef>
                <a:spcAft>
                  <a:spcPts val="0"/>
                </a:spcAft>
                <a:buClrTx/>
                <a:buSzTx/>
                <a:buFontTx/>
                <a:buNone/>
                <a:tabLst/>
                <a:defRPr/>
              </a:pPr>
              <a:r>
                <a:rPr lang="en-US" sz="1350">
                  <a:cs typeface="Segoe UI Light" panose="020B0502040204020203" pitchFamily="34" charset="0"/>
                </a:rPr>
                <a:t>Cluster capacity planning </a:t>
              </a:r>
            </a:p>
            <a:p>
              <a:pPr marL="0" marR="0" lvl="1" indent="0" algn="ctr" fontAlgn="auto">
                <a:lnSpc>
                  <a:spcPct val="90000"/>
                </a:lnSpc>
                <a:spcBef>
                  <a:spcPts val="0"/>
                </a:spcBef>
                <a:spcAft>
                  <a:spcPts val="0"/>
                </a:spcAft>
                <a:buClrTx/>
                <a:buSzTx/>
                <a:buFontTx/>
                <a:buNone/>
                <a:tabLst/>
                <a:defRPr/>
              </a:pPr>
              <a:r>
                <a:rPr lang="en-US" sz="1350">
                  <a:cs typeface="Segoe UI Light" panose="020B0502040204020203" pitchFamily="34" charset="0"/>
                </a:rPr>
                <a:t>Network and storage</a:t>
              </a:r>
            </a:p>
          </p:txBody>
        </p:sp>
        <p:sp>
          <p:nvSpPr>
            <p:cNvPr id="39" name="Rectangle 38">
              <a:extLst>
                <a:ext uri="{FF2B5EF4-FFF2-40B4-BE49-F238E27FC236}">
                  <a16:creationId xmlns:a16="http://schemas.microsoft.com/office/drawing/2014/main" id="{698A2702-8508-4D50-BA8F-85BEF4C9BF77}"/>
                </a:ext>
              </a:extLst>
            </p:cNvPr>
            <p:cNvSpPr/>
            <p:nvPr/>
          </p:nvSpPr>
          <p:spPr>
            <a:xfrm>
              <a:off x="1245246" y="4903035"/>
              <a:ext cx="2229280" cy="286232"/>
            </a:xfrm>
            <a:prstGeom prst="rect">
              <a:avLst/>
            </a:prstGeom>
          </p:spPr>
          <p:txBody>
            <a:bodyPr wrap="square" anchor="ctr">
              <a:spAutoFit/>
            </a:bodyPr>
            <a:lstStyle/>
            <a:p>
              <a:pPr marL="0" lvl="1" algn="ctr">
                <a:lnSpc>
                  <a:spcPct val="90000"/>
                </a:lnSpc>
                <a:defRPr/>
              </a:pPr>
              <a:r>
                <a:rPr lang="en-US" sz="1350">
                  <a:cs typeface="Segoe UI Light" panose="020B0502040204020203" pitchFamily="34" charset="0"/>
                </a:rPr>
                <a:t>Application deployment</a:t>
              </a:r>
            </a:p>
          </p:txBody>
        </p:sp>
        <p:sp>
          <p:nvSpPr>
            <p:cNvPr id="41" name="Rectangle 40">
              <a:extLst>
                <a:ext uri="{FF2B5EF4-FFF2-40B4-BE49-F238E27FC236}">
                  <a16:creationId xmlns:a16="http://schemas.microsoft.com/office/drawing/2014/main" id="{A820C0F6-07DB-4082-AF4A-91C1553C4C8A}"/>
                </a:ext>
              </a:extLst>
            </p:cNvPr>
            <p:cNvSpPr/>
            <p:nvPr/>
          </p:nvSpPr>
          <p:spPr>
            <a:xfrm>
              <a:off x="1015095" y="3118715"/>
              <a:ext cx="2689582" cy="707886"/>
            </a:xfrm>
            <a:prstGeom prst="rect">
              <a:avLst/>
            </a:prstGeom>
          </p:spPr>
          <p:txBody>
            <a:bodyPr wrap="none">
              <a:spAutoFit/>
            </a:bodyPr>
            <a:lstStyle/>
            <a:p>
              <a:pPr algn="ctr"/>
              <a:r>
                <a:rPr lang="en-US" sz="2000" b="1">
                  <a:solidFill>
                    <a:schemeClr val="accent4"/>
                  </a:solidFill>
                  <a:cs typeface="Segoe UI Semibold" panose="020B0702040204020203" pitchFamily="34" charset="0"/>
                </a:rPr>
                <a:t>Azure Service Fabric </a:t>
              </a:r>
            </a:p>
            <a:p>
              <a:pPr algn="ctr"/>
              <a:r>
                <a:rPr lang="en-US" sz="2000" b="1">
                  <a:solidFill>
                    <a:schemeClr val="accent4"/>
                  </a:solidFill>
                  <a:cs typeface="Segoe UI Semibold" panose="020B0702040204020203" pitchFamily="34" charset="0"/>
                </a:rPr>
                <a:t>Mesh</a:t>
              </a:r>
              <a:endParaRPr lang="en-US" sz="2000">
                <a:solidFill>
                  <a:schemeClr val="accent4"/>
                </a:solidFill>
              </a:endParaRPr>
            </a:p>
          </p:txBody>
        </p:sp>
        <p:sp>
          <p:nvSpPr>
            <p:cNvPr id="24" name="Oval 23">
              <a:extLst>
                <a:ext uri="{FF2B5EF4-FFF2-40B4-BE49-F238E27FC236}">
                  <a16:creationId xmlns:a16="http://schemas.microsoft.com/office/drawing/2014/main" id="{1C7EDE41-89FD-4544-AA37-12B7EDDF46BB}"/>
                </a:ext>
              </a:extLst>
            </p:cNvPr>
            <p:cNvSpPr/>
            <p:nvPr/>
          </p:nvSpPr>
          <p:spPr>
            <a:xfrm>
              <a:off x="1765526" y="1827985"/>
              <a:ext cx="1188720" cy="1188720"/>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78D7"/>
                </a:solidFill>
              </a:endParaRPr>
            </a:p>
          </p:txBody>
        </p:sp>
        <p:pic>
          <p:nvPicPr>
            <p:cNvPr id="25" name="Graphic 6">
              <a:extLst>
                <a:ext uri="{FF2B5EF4-FFF2-40B4-BE49-F238E27FC236}">
                  <a16:creationId xmlns:a16="http://schemas.microsoft.com/office/drawing/2014/main" id="{91357AC7-6CEF-42CF-86EE-8DAB648C6B2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85952" y="1955929"/>
              <a:ext cx="947867" cy="947867"/>
            </a:xfrm>
            <a:prstGeom prst="rect">
              <a:avLst/>
            </a:prstGeom>
          </p:spPr>
        </p:pic>
      </p:grpSp>
      <p:grpSp>
        <p:nvGrpSpPr>
          <p:cNvPr id="4" name="Group 3">
            <a:extLst>
              <a:ext uri="{FF2B5EF4-FFF2-40B4-BE49-F238E27FC236}">
                <a16:creationId xmlns:a16="http://schemas.microsoft.com/office/drawing/2014/main" id="{114A4B17-D7AA-4C94-970E-3B52E304F6C1}"/>
              </a:ext>
            </a:extLst>
          </p:cNvPr>
          <p:cNvGrpSpPr/>
          <p:nvPr/>
        </p:nvGrpSpPr>
        <p:grpSpPr>
          <a:xfrm>
            <a:off x="4730101" y="1827985"/>
            <a:ext cx="2699600" cy="4268453"/>
            <a:chOff x="4508630" y="1827985"/>
            <a:chExt cx="2699600" cy="4268453"/>
          </a:xfrm>
        </p:grpSpPr>
        <p:sp>
          <p:nvSpPr>
            <p:cNvPr id="52" name="Rectangle 51">
              <a:extLst>
                <a:ext uri="{FF2B5EF4-FFF2-40B4-BE49-F238E27FC236}">
                  <a16:creationId xmlns:a16="http://schemas.microsoft.com/office/drawing/2014/main" id="{7EA3ED63-E70C-4D64-9656-922AA03534FD}"/>
                </a:ext>
              </a:extLst>
            </p:cNvPr>
            <p:cNvSpPr/>
            <p:nvPr/>
          </p:nvSpPr>
          <p:spPr>
            <a:xfrm>
              <a:off x="4743552" y="4530275"/>
              <a:ext cx="2229754" cy="674031"/>
            </a:xfrm>
            <a:prstGeom prst="rect">
              <a:avLst/>
            </a:prstGeom>
          </p:spPr>
          <p:txBody>
            <a:bodyPr wrap="square" anchor="ctr">
              <a:spAutoFit/>
            </a:bodyPr>
            <a:lstStyle/>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350" b="0" i="0" u="none" strike="noStrike" kern="1200" cap="none" spc="0" normalizeH="0" baseline="0" noProof="0">
                  <a:ln>
                    <a:noFill/>
                  </a:ln>
                  <a:effectLst/>
                  <a:uLnTx/>
                  <a:uFillTx/>
                  <a:cs typeface="Segoe UI Light" panose="020B0502040204020203" pitchFamily="34" charset="0"/>
                </a:rPr>
                <a:t>Cluster capacity planning</a:t>
              </a:r>
            </a:p>
            <a:p>
              <a:pPr marL="0" marR="0" lvl="1" indent="0" algn="ctr" defTabSz="914400" rtl="0" eaLnBrk="1" fontAlgn="auto" latinLnBrk="0" hangingPunct="1">
                <a:lnSpc>
                  <a:spcPct val="90000"/>
                </a:lnSpc>
                <a:spcBef>
                  <a:spcPts val="0"/>
                </a:spcBef>
                <a:spcAft>
                  <a:spcPts val="0"/>
                </a:spcAft>
                <a:buClrTx/>
                <a:buSzTx/>
                <a:buFontTx/>
                <a:buNone/>
                <a:tabLst/>
                <a:defRPr/>
              </a:pPr>
              <a:r>
                <a:rPr lang="en-US" sz="1350">
                  <a:cs typeface="Segoe UI Light" panose="020B0502040204020203" pitchFamily="34" charset="0"/>
                </a:rPr>
                <a:t>Network and storage</a:t>
              </a:r>
            </a:p>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350" b="0" i="0" u="none" strike="noStrike" kern="1200" cap="none" spc="0" normalizeH="0" baseline="0" noProof="0">
                  <a:ln>
                    <a:noFill/>
                  </a:ln>
                  <a:effectLst/>
                  <a:uLnTx/>
                  <a:uFillTx/>
                  <a:cs typeface="Segoe UI Light" panose="020B0502040204020203" pitchFamily="34" charset="0"/>
                </a:rPr>
                <a:t>Application deployment</a:t>
              </a:r>
            </a:p>
          </p:txBody>
        </p:sp>
        <p:sp>
          <p:nvSpPr>
            <p:cNvPr id="54" name="Rectangle 53">
              <a:extLst>
                <a:ext uri="{FF2B5EF4-FFF2-40B4-BE49-F238E27FC236}">
                  <a16:creationId xmlns:a16="http://schemas.microsoft.com/office/drawing/2014/main" id="{AE0B73BD-52D7-4C25-9F67-68FB223B4B15}"/>
                </a:ext>
              </a:extLst>
            </p:cNvPr>
            <p:cNvSpPr/>
            <p:nvPr/>
          </p:nvSpPr>
          <p:spPr>
            <a:xfrm>
              <a:off x="4953541" y="5256208"/>
              <a:ext cx="1809775" cy="840230"/>
            </a:xfrm>
            <a:prstGeom prst="rect">
              <a:avLst/>
            </a:prstGeom>
          </p:spPr>
          <p:txBody>
            <a:bodyPr wrap="square" anchor="ctr">
              <a:spAutoFit/>
            </a:bodyPr>
            <a:lstStyle/>
            <a:p>
              <a:pPr marL="0" lvl="1" algn="ctr">
                <a:lnSpc>
                  <a:spcPct val="90000"/>
                </a:lnSpc>
                <a:defRPr/>
              </a:pPr>
              <a:r>
                <a:rPr lang="en-US" sz="1350">
                  <a:cs typeface="Segoe UI Light" panose="020B0502040204020203" pitchFamily="34" charset="0"/>
                </a:rPr>
                <a:t>Hardware</a:t>
              </a:r>
            </a:p>
            <a:p>
              <a:pPr marL="0" lvl="1" algn="ctr">
                <a:lnSpc>
                  <a:spcPct val="90000"/>
                </a:lnSpc>
                <a:defRPr/>
              </a:pPr>
              <a:r>
                <a:rPr lang="en-US" sz="1350">
                  <a:cs typeface="Segoe UI Light" panose="020B0502040204020203" pitchFamily="34" charset="0"/>
                </a:rPr>
                <a:t>OS patching</a:t>
              </a:r>
            </a:p>
            <a:p>
              <a:pPr marL="0" lvl="1" algn="ctr">
                <a:lnSpc>
                  <a:spcPct val="90000"/>
                </a:lnSpc>
                <a:defRPr/>
              </a:pPr>
              <a:r>
                <a:rPr lang="en-US" sz="1350">
                  <a:cs typeface="Segoe UI Light" panose="020B0502040204020203" pitchFamily="34" charset="0"/>
                </a:rPr>
                <a:t>Runtime upgrades</a:t>
              </a:r>
            </a:p>
            <a:p>
              <a:pPr marL="0" lvl="1" algn="ctr">
                <a:lnSpc>
                  <a:spcPct val="90000"/>
                </a:lnSpc>
                <a:defRPr/>
              </a:pPr>
              <a:r>
                <a:rPr lang="en-US" sz="1350">
                  <a:cs typeface="Segoe UI Light" panose="020B0502040204020203" pitchFamily="34" charset="0"/>
                </a:rPr>
                <a:t>Billing</a:t>
              </a:r>
            </a:p>
          </p:txBody>
        </p:sp>
        <p:sp>
          <p:nvSpPr>
            <p:cNvPr id="59" name="Rectangle 58">
              <a:extLst>
                <a:ext uri="{FF2B5EF4-FFF2-40B4-BE49-F238E27FC236}">
                  <a16:creationId xmlns:a16="http://schemas.microsoft.com/office/drawing/2014/main" id="{36F43046-296E-479D-95D5-B76125FAC56E}"/>
                </a:ext>
              </a:extLst>
            </p:cNvPr>
            <p:cNvSpPr/>
            <p:nvPr/>
          </p:nvSpPr>
          <p:spPr>
            <a:xfrm>
              <a:off x="4508630" y="3118715"/>
              <a:ext cx="2699600" cy="707886"/>
            </a:xfrm>
            <a:prstGeom prst="rect">
              <a:avLst/>
            </a:prstGeom>
          </p:spPr>
          <p:txBody>
            <a:bodyPr wrap="square">
              <a:spAutoFit/>
            </a:bodyPr>
            <a:lstStyle/>
            <a:p>
              <a:pPr algn="ctr"/>
              <a:r>
                <a:rPr lang="en-US" sz="2000" b="1">
                  <a:solidFill>
                    <a:schemeClr val="accent4"/>
                  </a:solidFill>
                  <a:cs typeface="Segoe UI Semibold" panose="020B0702040204020203" pitchFamily="34" charset="0"/>
                </a:rPr>
                <a:t>Azure Service Fabric</a:t>
              </a:r>
            </a:p>
            <a:p>
              <a:pPr algn="ctr"/>
              <a:r>
                <a:rPr lang="en-US" sz="2000" b="1">
                  <a:solidFill>
                    <a:schemeClr val="accent4"/>
                  </a:solidFill>
                  <a:cs typeface="Segoe UI Semibold" panose="020B0702040204020203" pitchFamily="34" charset="0"/>
                </a:rPr>
                <a:t>clusters</a:t>
              </a:r>
              <a:endParaRPr lang="en-US" sz="2000">
                <a:solidFill>
                  <a:schemeClr val="accent4"/>
                </a:solidFill>
              </a:endParaRPr>
            </a:p>
          </p:txBody>
        </p:sp>
        <p:pic>
          <p:nvPicPr>
            <p:cNvPr id="26" name="Graphic 25">
              <a:extLst>
                <a:ext uri="{FF2B5EF4-FFF2-40B4-BE49-F238E27FC236}">
                  <a16:creationId xmlns:a16="http://schemas.microsoft.com/office/drawing/2014/main" id="{AD93D829-5754-4D58-872E-F5A91819A18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32650" y="1947811"/>
              <a:ext cx="851556" cy="864194"/>
            </a:xfrm>
            <a:prstGeom prst="rect">
              <a:avLst/>
            </a:prstGeom>
          </p:spPr>
        </p:pic>
        <p:sp>
          <p:nvSpPr>
            <p:cNvPr id="27" name="Oval 26">
              <a:extLst>
                <a:ext uri="{FF2B5EF4-FFF2-40B4-BE49-F238E27FC236}">
                  <a16:creationId xmlns:a16="http://schemas.microsoft.com/office/drawing/2014/main" id="{49BAAAFA-85FA-40CD-BB78-8F70DB409C1D}"/>
                </a:ext>
              </a:extLst>
            </p:cNvPr>
            <p:cNvSpPr/>
            <p:nvPr/>
          </p:nvSpPr>
          <p:spPr>
            <a:xfrm>
              <a:off x="5264070" y="1827985"/>
              <a:ext cx="1188720" cy="1188720"/>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7E0B6284-3661-43AE-ADCD-03F6046254DD}"/>
              </a:ext>
            </a:extLst>
          </p:cNvPr>
          <p:cNvGrpSpPr/>
          <p:nvPr/>
        </p:nvGrpSpPr>
        <p:grpSpPr>
          <a:xfrm>
            <a:off x="1355676" y="1828425"/>
            <a:ext cx="2902042" cy="3375881"/>
            <a:chOff x="7918321" y="1837662"/>
            <a:chExt cx="2902042" cy="3375881"/>
          </a:xfrm>
        </p:grpSpPr>
        <p:sp>
          <p:nvSpPr>
            <p:cNvPr id="61" name="Rectangle 60">
              <a:extLst>
                <a:ext uri="{FF2B5EF4-FFF2-40B4-BE49-F238E27FC236}">
                  <a16:creationId xmlns:a16="http://schemas.microsoft.com/office/drawing/2014/main" id="{A86CA0B4-C853-4327-A513-7456BC684165}"/>
                </a:ext>
              </a:extLst>
            </p:cNvPr>
            <p:cNvSpPr/>
            <p:nvPr/>
          </p:nvSpPr>
          <p:spPr>
            <a:xfrm>
              <a:off x="7918321" y="3118715"/>
              <a:ext cx="2902042" cy="707886"/>
            </a:xfrm>
            <a:prstGeom prst="rect">
              <a:avLst/>
            </a:prstGeom>
          </p:spPr>
          <p:txBody>
            <a:bodyPr wrap="square">
              <a:spAutoFit/>
            </a:bodyPr>
            <a:lstStyle/>
            <a:p>
              <a:pPr algn="ctr"/>
              <a:r>
                <a:rPr lang="en-US" sz="2000" b="1">
                  <a:solidFill>
                    <a:schemeClr val="accent4"/>
                  </a:solidFill>
                  <a:cs typeface="Segoe UI Semibold" panose="020B0702040204020203" pitchFamily="34" charset="0"/>
                </a:rPr>
                <a:t>Service Fabric Standalone</a:t>
              </a:r>
              <a:endParaRPr lang="en-US" sz="2000">
                <a:solidFill>
                  <a:schemeClr val="accent4"/>
                </a:solidFill>
              </a:endParaRPr>
            </a:p>
          </p:txBody>
        </p:sp>
        <p:grpSp>
          <p:nvGrpSpPr>
            <p:cNvPr id="5" name="Group 4">
              <a:extLst>
                <a:ext uri="{FF2B5EF4-FFF2-40B4-BE49-F238E27FC236}">
                  <a16:creationId xmlns:a16="http://schemas.microsoft.com/office/drawing/2014/main" id="{2D7F2DED-2268-45EE-8C95-6AC56B91B236}"/>
                </a:ext>
              </a:extLst>
            </p:cNvPr>
            <p:cNvGrpSpPr/>
            <p:nvPr/>
          </p:nvGrpSpPr>
          <p:grpSpPr>
            <a:xfrm>
              <a:off x="8254702" y="1837662"/>
              <a:ext cx="2229280" cy="3375881"/>
              <a:chOff x="8254702" y="1837662"/>
              <a:chExt cx="2229280" cy="3375881"/>
            </a:xfrm>
          </p:grpSpPr>
          <p:sp>
            <p:nvSpPr>
              <p:cNvPr id="55" name="Rectangle 54">
                <a:extLst>
                  <a:ext uri="{FF2B5EF4-FFF2-40B4-BE49-F238E27FC236}">
                    <a16:creationId xmlns:a16="http://schemas.microsoft.com/office/drawing/2014/main" id="{1B7C6C11-810E-4F39-B9A7-8D6D4CB1B134}"/>
                  </a:ext>
                </a:extLst>
              </p:cNvPr>
              <p:cNvSpPr/>
              <p:nvPr/>
            </p:nvSpPr>
            <p:spPr>
              <a:xfrm>
                <a:off x="8254702" y="3812390"/>
                <a:ext cx="2229280" cy="1401153"/>
              </a:xfrm>
              <a:prstGeom prst="rect">
                <a:avLst/>
              </a:prstGeom>
            </p:spPr>
            <p:txBody>
              <a:bodyPr wrap="square" anchor="ctr">
                <a:spAutoFit/>
              </a:bodyPr>
              <a:lstStyle/>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350" b="0" i="0" u="none" strike="noStrike" kern="1200" cap="none" spc="0" normalizeH="0" baseline="0" noProof="0">
                    <a:ln>
                      <a:noFill/>
                    </a:ln>
                    <a:effectLst/>
                    <a:uLnTx/>
                    <a:uFillTx/>
                    <a:cs typeface="Segoe UI Light" panose="020B0502040204020203" pitchFamily="34" charset="0"/>
                  </a:rPr>
                  <a:t>Hardware</a:t>
                </a:r>
              </a:p>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350" b="0" i="0" u="none" strike="noStrike" kern="1200" cap="none" spc="0" normalizeH="0" baseline="0" noProof="0">
                    <a:ln>
                      <a:noFill/>
                    </a:ln>
                    <a:effectLst/>
                    <a:uLnTx/>
                    <a:uFillTx/>
                    <a:cs typeface="Segoe UI Light" panose="020B0502040204020203" pitchFamily="34" charset="0"/>
                  </a:rPr>
                  <a:t>OS patching</a:t>
                </a:r>
              </a:p>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350" b="0" i="0" u="none" strike="noStrike" kern="1200" cap="none" spc="0" normalizeH="0" baseline="0" noProof="0">
                    <a:ln>
                      <a:noFill/>
                    </a:ln>
                    <a:effectLst/>
                    <a:uLnTx/>
                    <a:uFillTx/>
                    <a:cs typeface="Segoe UI Light" panose="020B0502040204020203" pitchFamily="34" charset="0"/>
                  </a:rPr>
                  <a:t>Runtime upgrades</a:t>
                </a:r>
              </a:p>
              <a:p>
                <a:pPr marL="0" lvl="1" algn="ctr">
                  <a:lnSpc>
                    <a:spcPct val="90000"/>
                  </a:lnSpc>
                  <a:defRPr/>
                </a:pPr>
                <a:r>
                  <a:rPr lang="en-US" sz="1350">
                    <a:cs typeface="Segoe UI Light" panose="020B0502040204020203" pitchFamily="34" charset="0"/>
                  </a:rPr>
                  <a:t>Billing</a:t>
                </a:r>
                <a:endParaRPr kumimoji="0" lang="en-US" sz="1350" b="0" i="0" u="none" strike="noStrike" kern="1200" cap="none" spc="0" normalizeH="0" baseline="0" noProof="0">
                  <a:ln>
                    <a:noFill/>
                  </a:ln>
                  <a:effectLst/>
                  <a:uLnTx/>
                  <a:uFillTx/>
                  <a:cs typeface="Segoe UI Light" panose="020B0502040204020203" pitchFamily="34" charset="0"/>
                </a:endParaRPr>
              </a:p>
              <a:p>
                <a:pPr marL="0" lvl="1" algn="ctr">
                  <a:lnSpc>
                    <a:spcPct val="90000"/>
                  </a:lnSpc>
                  <a:defRPr/>
                </a:pPr>
                <a:r>
                  <a:rPr lang="en-US" sz="1350">
                    <a:cs typeface="Segoe UI Light" panose="020B0502040204020203" pitchFamily="34" charset="0"/>
                  </a:rPr>
                  <a:t>Cluster capacity planning Network and storage</a:t>
                </a:r>
              </a:p>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350" b="0" i="0" u="none" strike="noStrike" kern="1200" cap="none" spc="0" normalizeH="0" baseline="0" noProof="0">
                    <a:ln>
                      <a:noFill/>
                    </a:ln>
                    <a:effectLst/>
                    <a:uLnTx/>
                    <a:uFillTx/>
                    <a:cs typeface="Segoe UI Light" panose="020B0502040204020203" pitchFamily="34" charset="0"/>
                  </a:rPr>
                  <a:t>Application deployment</a:t>
                </a:r>
              </a:p>
            </p:txBody>
          </p:sp>
          <p:pic>
            <p:nvPicPr>
              <p:cNvPr id="30" name="Graphic 29">
                <a:extLst>
                  <a:ext uri="{FF2B5EF4-FFF2-40B4-BE49-F238E27FC236}">
                    <a16:creationId xmlns:a16="http://schemas.microsoft.com/office/drawing/2014/main" id="{29CA8A98-40DC-4C06-9DE8-95C4A6DFF2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892169" y="1980792"/>
                <a:ext cx="880483" cy="880483"/>
              </a:xfrm>
              <a:prstGeom prst="rect">
                <a:avLst/>
              </a:prstGeom>
            </p:spPr>
          </p:pic>
          <p:sp>
            <p:nvSpPr>
              <p:cNvPr id="31" name="Oval 30">
                <a:extLst>
                  <a:ext uri="{FF2B5EF4-FFF2-40B4-BE49-F238E27FC236}">
                    <a16:creationId xmlns:a16="http://schemas.microsoft.com/office/drawing/2014/main" id="{2222F7FE-900E-4ACE-9E85-5EF140DBDAFC}"/>
                  </a:ext>
                </a:extLst>
              </p:cNvPr>
              <p:cNvSpPr/>
              <p:nvPr/>
            </p:nvSpPr>
            <p:spPr>
              <a:xfrm>
                <a:off x="8774982" y="1837662"/>
                <a:ext cx="1188720" cy="1188720"/>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773317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B963C97-89D2-4BBF-AA7E-A991BB0346D9}"/>
              </a:ext>
            </a:extLst>
          </p:cNvPr>
          <p:cNvGrpSpPr/>
          <p:nvPr/>
        </p:nvGrpSpPr>
        <p:grpSpPr>
          <a:xfrm>
            <a:off x="521164" y="1915762"/>
            <a:ext cx="7057168" cy="4617668"/>
            <a:chOff x="521164" y="1915762"/>
            <a:chExt cx="7057168" cy="4617668"/>
          </a:xfrm>
        </p:grpSpPr>
        <p:sp>
          <p:nvSpPr>
            <p:cNvPr id="81" name="TextBox 80">
              <a:extLst>
                <a:ext uri="{FF2B5EF4-FFF2-40B4-BE49-F238E27FC236}">
                  <a16:creationId xmlns:a16="http://schemas.microsoft.com/office/drawing/2014/main" id="{55E73A8D-92CF-4546-8977-93DA9C9E3D58}"/>
                </a:ext>
              </a:extLst>
            </p:cNvPr>
            <p:cNvSpPr txBox="1"/>
            <p:nvPr/>
          </p:nvSpPr>
          <p:spPr>
            <a:xfrm>
              <a:off x="3717812" y="6102543"/>
              <a:ext cx="3822421" cy="430887"/>
            </a:xfrm>
            <a:prstGeom prst="rect">
              <a:avLst/>
            </a:prstGeom>
          </p:spPr>
          <p:txBody>
            <a:bodyPr wrap="square" lIns="0" tIns="0" rIns="0" bIns="0" rtlCol="0" anchor="t" anchorCtr="0">
              <a:spAutoFit/>
            </a:bodyPr>
            <a:lstStyle/>
            <a:p>
              <a:pPr algn="r"/>
              <a:r>
                <a:rPr lang="en-US" sz="1400">
                  <a:solidFill>
                    <a:schemeClr val="tx1">
                      <a:lumMod val="65000"/>
                      <a:lumOff val="35000"/>
                    </a:schemeClr>
                  </a:solidFill>
                  <a:latin typeface="+mj-lt"/>
                  <a:cs typeface="Segoe UI Semibold" panose="020B0702040204020203" pitchFamily="34" charset="0"/>
                </a:rPr>
                <a:t>“How do I have easy, informative diagnostics configured for my applications by default?”</a:t>
              </a:r>
            </a:p>
          </p:txBody>
        </p:sp>
        <p:sp>
          <p:nvSpPr>
            <p:cNvPr id="91" name="TextBox 90">
              <a:extLst>
                <a:ext uri="{FF2B5EF4-FFF2-40B4-BE49-F238E27FC236}">
                  <a16:creationId xmlns:a16="http://schemas.microsoft.com/office/drawing/2014/main" id="{000860E4-48D9-416E-88B6-9B7ABCC1125F}"/>
                </a:ext>
              </a:extLst>
            </p:cNvPr>
            <p:cNvSpPr txBox="1"/>
            <p:nvPr/>
          </p:nvSpPr>
          <p:spPr>
            <a:xfrm>
              <a:off x="582865" y="1915762"/>
              <a:ext cx="3822421" cy="430887"/>
            </a:xfrm>
            <a:prstGeom prst="rect">
              <a:avLst/>
            </a:prstGeom>
          </p:spPr>
          <p:txBody>
            <a:bodyPr wrap="square" lIns="0" tIns="0" rIns="0" bIns="0" rtlCol="0" anchor="t" anchorCtr="0">
              <a:spAutoFit/>
            </a:bodyPr>
            <a:lstStyle/>
            <a:p>
              <a:r>
                <a:rPr lang="en-US" sz="1400">
                  <a:solidFill>
                    <a:schemeClr val="tx1">
                      <a:lumMod val="65000"/>
                      <a:lumOff val="35000"/>
                    </a:schemeClr>
                  </a:solidFill>
                  <a:latin typeface="+mj-lt"/>
                  <a:cs typeface="Segoe UI Semibold" panose="020B0702040204020203" pitchFamily="34" charset="0"/>
                </a:rPr>
                <a:t>“How do I build an application gateway to route all my requests to a specific service?”</a:t>
              </a:r>
            </a:p>
          </p:txBody>
        </p:sp>
        <p:sp>
          <p:nvSpPr>
            <p:cNvPr id="92" name="TextBox 91">
              <a:extLst>
                <a:ext uri="{FF2B5EF4-FFF2-40B4-BE49-F238E27FC236}">
                  <a16:creationId xmlns:a16="http://schemas.microsoft.com/office/drawing/2014/main" id="{77037A2C-79B1-48B1-9674-FF78F03532E8}"/>
                </a:ext>
              </a:extLst>
            </p:cNvPr>
            <p:cNvSpPr txBox="1"/>
            <p:nvPr/>
          </p:nvSpPr>
          <p:spPr>
            <a:xfrm>
              <a:off x="530700" y="2952376"/>
              <a:ext cx="4278650" cy="430887"/>
            </a:xfrm>
            <a:prstGeom prst="rect">
              <a:avLst/>
            </a:prstGeom>
          </p:spPr>
          <p:txBody>
            <a:bodyPr wrap="square" lIns="0" tIns="0" rIns="0" bIns="0" rtlCol="0" anchor="t" anchorCtr="0">
              <a:spAutoFit/>
            </a:bodyPr>
            <a:lstStyle/>
            <a:p>
              <a:r>
                <a:rPr lang="en-US" sz="1400">
                  <a:solidFill>
                    <a:schemeClr val="tx1">
                      <a:lumMod val="65000"/>
                      <a:lumOff val="35000"/>
                    </a:schemeClr>
                  </a:solidFill>
                  <a:latin typeface="+mj-lt"/>
                  <a:cs typeface="Segoe UI Semibold" panose="020B0702040204020203" pitchFamily="34" charset="0"/>
                </a:rPr>
                <a:t>“How do a update a single microservice with no downtime in production with a CI/CD pipeline?”</a:t>
              </a:r>
            </a:p>
          </p:txBody>
        </p:sp>
        <p:sp>
          <p:nvSpPr>
            <p:cNvPr id="93" name="TextBox 92">
              <a:extLst>
                <a:ext uri="{FF2B5EF4-FFF2-40B4-BE49-F238E27FC236}">
                  <a16:creationId xmlns:a16="http://schemas.microsoft.com/office/drawing/2014/main" id="{6FA61951-1907-42E0-963E-EFA651170BF1}"/>
                </a:ext>
              </a:extLst>
            </p:cNvPr>
            <p:cNvSpPr txBox="1"/>
            <p:nvPr/>
          </p:nvSpPr>
          <p:spPr>
            <a:xfrm>
              <a:off x="559264" y="3833736"/>
              <a:ext cx="3978934" cy="430887"/>
            </a:xfrm>
            <a:prstGeom prst="rect">
              <a:avLst/>
            </a:prstGeom>
          </p:spPr>
          <p:txBody>
            <a:bodyPr wrap="square" lIns="0" tIns="0" rIns="0" bIns="0" rtlCol="0" anchor="t" anchorCtr="0">
              <a:spAutoFit/>
            </a:bodyPr>
            <a:lstStyle/>
            <a:p>
              <a:r>
                <a:rPr lang="en-US" sz="1400">
                  <a:solidFill>
                    <a:schemeClr val="tx1">
                      <a:lumMod val="65000"/>
                      <a:lumOff val="35000"/>
                    </a:schemeClr>
                  </a:solidFill>
                  <a:latin typeface="+mj-lt"/>
                  <a:cs typeface="Segoe UI Semibold" panose="020B0702040204020203" pitchFamily="34" charset="0"/>
                </a:rPr>
                <a:t>“How do I handle the complexity of network failures and retries between microservices?”</a:t>
              </a:r>
            </a:p>
          </p:txBody>
        </p:sp>
        <p:sp>
          <p:nvSpPr>
            <p:cNvPr id="94" name="TextBox 93">
              <a:extLst>
                <a:ext uri="{FF2B5EF4-FFF2-40B4-BE49-F238E27FC236}">
                  <a16:creationId xmlns:a16="http://schemas.microsoft.com/office/drawing/2014/main" id="{DD6C4D50-3363-4F67-99C8-2AB474CAEBFA}"/>
                </a:ext>
              </a:extLst>
            </p:cNvPr>
            <p:cNvSpPr txBox="1"/>
            <p:nvPr/>
          </p:nvSpPr>
          <p:spPr>
            <a:xfrm>
              <a:off x="521164" y="4982604"/>
              <a:ext cx="3146830" cy="430887"/>
            </a:xfrm>
            <a:prstGeom prst="rect">
              <a:avLst/>
            </a:prstGeom>
          </p:spPr>
          <p:txBody>
            <a:bodyPr wrap="square" lIns="0" tIns="0" rIns="0" bIns="0" rtlCol="0" anchor="t" anchorCtr="0">
              <a:spAutoFit/>
            </a:bodyPr>
            <a:lstStyle/>
            <a:p>
              <a:r>
                <a:rPr lang="en-US" sz="1400">
                  <a:solidFill>
                    <a:schemeClr val="tx1">
                      <a:lumMod val="65000"/>
                      <a:lumOff val="35000"/>
                    </a:schemeClr>
                  </a:solidFill>
                  <a:latin typeface="+mj-lt"/>
                  <a:cs typeface="Segoe UI Semibold" panose="020B0702040204020203" pitchFamily="34" charset="0"/>
                </a:rPr>
                <a:t>“How can I be billed on a more granular level based on usage?”</a:t>
              </a:r>
            </a:p>
          </p:txBody>
        </p:sp>
        <p:sp>
          <p:nvSpPr>
            <p:cNvPr id="95" name="TextBox 94">
              <a:extLst>
                <a:ext uri="{FF2B5EF4-FFF2-40B4-BE49-F238E27FC236}">
                  <a16:creationId xmlns:a16="http://schemas.microsoft.com/office/drawing/2014/main" id="{65D5DBA5-7694-4180-99F5-482A29965C2B}"/>
                </a:ext>
              </a:extLst>
            </p:cNvPr>
            <p:cNvSpPr txBox="1"/>
            <p:nvPr/>
          </p:nvSpPr>
          <p:spPr>
            <a:xfrm>
              <a:off x="5061253" y="5091674"/>
              <a:ext cx="2153480" cy="430887"/>
            </a:xfrm>
            <a:prstGeom prst="rect">
              <a:avLst/>
            </a:prstGeom>
          </p:spPr>
          <p:txBody>
            <a:bodyPr wrap="square" lIns="0" tIns="0" rIns="0" bIns="0" rtlCol="0" anchor="t" anchorCtr="0">
              <a:spAutoFit/>
            </a:bodyPr>
            <a:lstStyle/>
            <a:p>
              <a:pPr algn="r"/>
              <a:r>
                <a:rPr lang="en-US" sz="1400">
                  <a:solidFill>
                    <a:schemeClr val="tx1">
                      <a:lumMod val="65000"/>
                      <a:lumOff val="35000"/>
                    </a:schemeClr>
                  </a:solidFill>
                  <a:latin typeface="+mj-lt"/>
                  <a:cs typeface="Segoe UI Semibold" panose="020B0702040204020203" pitchFamily="34" charset="0"/>
                </a:rPr>
                <a:t>“How do I easily scale-in and scale-out my cluster?” </a:t>
              </a:r>
            </a:p>
          </p:txBody>
        </p:sp>
        <p:sp>
          <p:nvSpPr>
            <p:cNvPr id="96" name="TextBox 95">
              <a:extLst>
                <a:ext uri="{FF2B5EF4-FFF2-40B4-BE49-F238E27FC236}">
                  <a16:creationId xmlns:a16="http://schemas.microsoft.com/office/drawing/2014/main" id="{2CE12049-079B-4381-93D2-42CED9ABB7EB}"/>
                </a:ext>
              </a:extLst>
            </p:cNvPr>
            <p:cNvSpPr txBox="1"/>
            <p:nvPr/>
          </p:nvSpPr>
          <p:spPr>
            <a:xfrm>
              <a:off x="530700" y="5686251"/>
              <a:ext cx="2941668" cy="430887"/>
            </a:xfrm>
            <a:prstGeom prst="rect">
              <a:avLst/>
            </a:prstGeom>
          </p:spPr>
          <p:txBody>
            <a:bodyPr wrap="square" lIns="0" tIns="0" rIns="0" bIns="0" rtlCol="0" anchor="t" anchorCtr="0">
              <a:spAutoFit/>
            </a:bodyPr>
            <a:lstStyle/>
            <a:p>
              <a:r>
                <a:rPr lang="en-US" sz="1400">
                  <a:solidFill>
                    <a:schemeClr val="tx1">
                      <a:lumMod val="65000"/>
                      <a:lumOff val="35000"/>
                    </a:schemeClr>
                  </a:solidFill>
                  <a:latin typeface="+mj-lt"/>
                  <a:cs typeface="Segoe UI Semibold" panose="020B0702040204020203" pitchFamily="34" charset="0"/>
                </a:rPr>
                <a:t>“How do I set up automatic scaling of my cluster for peak times?”</a:t>
              </a:r>
            </a:p>
          </p:txBody>
        </p:sp>
        <p:sp>
          <p:nvSpPr>
            <p:cNvPr id="97" name="TextBox 96">
              <a:extLst>
                <a:ext uri="{FF2B5EF4-FFF2-40B4-BE49-F238E27FC236}">
                  <a16:creationId xmlns:a16="http://schemas.microsoft.com/office/drawing/2014/main" id="{2ADE6E70-311A-40B6-BA0C-ED238783F2C8}"/>
                </a:ext>
              </a:extLst>
            </p:cNvPr>
            <p:cNvSpPr txBox="1"/>
            <p:nvPr/>
          </p:nvSpPr>
          <p:spPr>
            <a:xfrm>
              <a:off x="3599399" y="2548485"/>
              <a:ext cx="3978933" cy="215444"/>
            </a:xfrm>
            <a:prstGeom prst="rect">
              <a:avLst/>
            </a:prstGeom>
          </p:spPr>
          <p:txBody>
            <a:bodyPr wrap="square" lIns="0" tIns="0" rIns="0" bIns="0" rtlCol="0" anchor="t" anchorCtr="0">
              <a:spAutoFit/>
            </a:bodyPr>
            <a:lstStyle/>
            <a:p>
              <a:pPr algn="r"/>
              <a:r>
                <a:rPr lang="en-US" sz="1400"/>
                <a:t>“</a:t>
              </a:r>
              <a:r>
                <a:rPr lang="en-US" sz="1400">
                  <a:solidFill>
                    <a:schemeClr val="tx1">
                      <a:lumMod val="65000"/>
                      <a:lumOff val="35000"/>
                    </a:schemeClr>
                  </a:solidFill>
                  <a:latin typeface="+mj-lt"/>
                  <a:cs typeface="Segoe UI Semibold" panose="020B0702040204020203" pitchFamily="34" charset="0"/>
                </a:rPr>
                <a:t>How many VMSS node types should I have?”</a:t>
              </a:r>
            </a:p>
          </p:txBody>
        </p:sp>
        <p:sp>
          <p:nvSpPr>
            <p:cNvPr id="98" name="TextBox 97">
              <a:extLst>
                <a:ext uri="{FF2B5EF4-FFF2-40B4-BE49-F238E27FC236}">
                  <a16:creationId xmlns:a16="http://schemas.microsoft.com/office/drawing/2014/main" id="{2C293825-D4D4-4CE3-BEDF-89FEE7C61A8F}"/>
                </a:ext>
              </a:extLst>
            </p:cNvPr>
            <p:cNvSpPr txBox="1"/>
            <p:nvPr/>
          </p:nvSpPr>
          <p:spPr>
            <a:xfrm>
              <a:off x="4656818" y="3544713"/>
              <a:ext cx="2557915" cy="215444"/>
            </a:xfrm>
            <a:prstGeom prst="rect">
              <a:avLst/>
            </a:prstGeom>
          </p:spPr>
          <p:txBody>
            <a:bodyPr wrap="square" lIns="0" tIns="0" rIns="0" bIns="0" rtlCol="0" anchor="t" anchorCtr="0">
              <a:spAutoFit/>
            </a:bodyPr>
            <a:lstStyle/>
            <a:p>
              <a:pPr algn="r"/>
              <a:r>
                <a:rPr lang="en-US" sz="1400">
                  <a:solidFill>
                    <a:schemeClr val="tx1">
                      <a:lumMod val="65000"/>
                      <a:lumOff val="35000"/>
                    </a:schemeClr>
                  </a:solidFill>
                  <a:latin typeface="+mj-lt"/>
                  <a:cs typeface="Segoe UI Semibold" panose="020B0702040204020203" pitchFamily="34" charset="0"/>
                </a:rPr>
                <a:t>“What size VMs should I use?”</a:t>
              </a:r>
            </a:p>
          </p:txBody>
        </p:sp>
        <p:sp>
          <p:nvSpPr>
            <p:cNvPr id="99" name="TextBox 98">
              <a:extLst>
                <a:ext uri="{FF2B5EF4-FFF2-40B4-BE49-F238E27FC236}">
                  <a16:creationId xmlns:a16="http://schemas.microsoft.com/office/drawing/2014/main" id="{564E35C7-8B0D-4A16-A33B-5103A614ED83}"/>
                </a:ext>
              </a:extLst>
            </p:cNvPr>
            <p:cNvSpPr txBox="1"/>
            <p:nvPr/>
          </p:nvSpPr>
          <p:spPr>
            <a:xfrm>
              <a:off x="2415820" y="4419738"/>
              <a:ext cx="3978933" cy="430887"/>
            </a:xfrm>
            <a:prstGeom prst="rect">
              <a:avLst/>
            </a:prstGeom>
          </p:spPr>
          <p:txBody>
            <a:bodyPr wrap="square" lIns="0" tIns="0" rIns="0" bIns="0" rtlCol="0" anchor="t" anchorCtr="0">
              <a:spAutoFit/>
            </a:bodyPr>
            <a:lstStyle/>
            <a:p>
              <a:r>
                <a:rPr lang="en-US" sz="1400">
                  <a:solidFill>
                    <a:schemeClr val="tx1">
                      <a:lumMod val="65000"/>
                      <a:lumOff val="35000"/>
                    </a:schemeClr>
                  </a:solidFill>
                  <a:latin typeface="+mj-lt"/>
                  <a:cs typeface="Segoe UI Semibold" panose="020B0702040204020203" pitchFamily="34" charset="0"/>
                </a:rPr>
                <a:t>“How do I manage my VM and application certificates? How do I get automated rollover?”</a:t>
              </a:r>
            </a:p>
          </p:txBody>
        </p:sp>
      </p:grpSp>
      <p:sp>
        <p:nvSpPr>
          <p:cNvPr id="3" name="&quot;Not Allowed&quot; Symbol 2">
            <a:extLst>
              <a:ext uri="{FF2B5EF4-FFF2-40B4-BE49-F238E27FC236}">
                <a16:creationId xmlns:a16="http://schemas.microsoft.com/office/drawing/2014/main" id="{DD67F98E-E694-4400-AF70-53A2B81B6934}"/>
              </a:ext>
            </a:extLst>
          </p:cNvPr>
          <p:cNvSpPr/>
          <p:nvPr/>
        </p:nvSpPr>
        <p:spPr bwMode="auto">
          <a:xfrm>
            <a:off x="2438735" y="2112876"/>
            <a:ext cx="3037797" cy="3079117"/>
          </a:xfrm>
          <a:prstGeom prst="noSmoking">
            <a:avLst/>
          </a:prstGeom>
          <a:solidFill>
            <a:srgbClr val="FF0000">
              <a:alpha val="8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BCCFD415-5059-4039-9137-63E2EECEEBEA}"/>
              </a:ext>
            </a:extLst>
          </p:cNvPr>
          <p:cNvCxnSpPr>
            <a:cxnSpLocks/>
          </p:cNvCxnSpPr>
          <p:nvPr/>
        </p:nvCxnSpPr>
        <p:spPr>
          <a:xfrm flipV="1">
            <a:off x="8660905" y="4851057"/>
            <a:ext cx="2689365" cy="51902"/>
          </a:xfrm>
          <a:prstGeom prst="line">
            <a:avLst/>
          </a:prstGeom>
          <a:ln w="12700">
            <a:solidFill>
              <a:srgbClr val="929292"/>
            </a:solidFill>
            <a:prstDash val="soli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151634D-297A-43BB-96E6-078DE61D6872}"/>
              </a:ext>
            </a:extLst>
          </p:cNvPr>
          <p:cNvSpPr/>
          <p:nvPr/>
        </p:nvSpPr>
        <p:spPr>
          <a:xfrm>
            <a:off x="8675320" y="4156170"/>
            <a:ext cx="539700" cy="338554"/>
          </a:xfrm>
          <a:prstGeom prst="rect">
            <a:avLst/>
          </a:prstGeom>
        </p:spPr>
        <p:txBody>
          <a:bodyPr wrap="none">
            <a:spAutoFit/>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accent4"/>
                </a:solidFill>
                <a:effectLst/>
                <a:uLnTx/>
                <a:uFillTx/>
                <a:ea typeface="+mn-ea"/>
                <a:cs typeface="Segoe UI Light" panose="020B0502040204020203" pitchFamily="34" charset="0"/>
              </a:rPr>
              <a:t>You</a:t>
            </a:r>
          </a:p>
        </p:txBody>
      </p:sp>
      <p:sp>
        <p:nvSpPr>
          <p:cNvPr id="16" name="Rectangle 15">
            <a:extLst>
              <a:ext uri="{FF2B5EF4-FFF2-40B4-BE49-F238E27FC236}">
                <a16:creationId xmlns:a16="http://schemas.microsoft.com/office/drawing/2014/main" id="{009F234A-36F6-4BF3-82EA-3FCB029A54F4}"/>
              </a:ext>
            </a:extLst>
          </p:cNvPr>
          <p:cNvSpPr/>
          <p:nvPr/>
        </p:nvSpPr>
        <p:spPr>
          <a:xfrm>
            <a:off x="8569971" y="5205129"/>
            <a:ext cx="741678" cy="338554"/>
          </a:xfrm>
          <a:prstGeom prst="rect">
            <a:avLst/>
          </a:prstGeom>
        </p:spPr>
        <p:txBody>
          <a:bodyPr wrap="none">
            <a:spAutoFit/>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accent4"/>
                </a:solidFill>
                <a:effectLst/>
                <a:uLnTx/>
                <a:uFillTx/>
                <a:ea typeface="+mn-ea"/>
                <a:cs typeface="Segoe UI Light" panose="020B0502040204020203" pitchFamily="34" charset="0"/>
              </a:rPr>
              <a:t>Azure</a:t>
            </a:r>
          </a:p>
        </p:txBody>
      </p:sp>
      <p:sp>
        <p:nvSpPr>
          <p:cNvPr id="17" name="Rectangle 16">
            <a:extLst>
              <a:ext uri="{FF2B5EF4-FFF2-40B4-BE49-F238E27FC236}">
                <a16:creationId xmlns:a16="http://schemas.microsoft.com/office/drawing/2014/main" id="{4AC15FC2-CAF8-488E-9F42-7FA7340B0FAA}"/>
              </a:ext>
            </a:extLst>
          </p:cNvPr>
          <p:cNvSpPr/>
          <p:nvPr/>
        </p:nvSpPr>
        <p:spPr>
          <a:xfrm rot="16200000">
            <a:off x="7540887" y="4666909"/>
            <a:ext cx="1698542" cy="369332"/>
          </a:xfrm>
          <a:prstGeom prst="rect">
            <a:avLst/>
          </a:prstGeom>
        </p:spPr>
        <p:txBody>
          <a:bodyPr wrap="none">
            <a:spAutoFit/>
          </a:bodyPr>
          <a:lstStyle/>
          <a:p>
            <a:pPr marL="0" marR="0" lvl="0" indent="0" algn="ctr" defTabSz="932574" rtl="0" eaLnBrk="1" fontAlgn="auto" latinLnBrk="0" hangingPunct="1">
              <a:lnSpc>
                <a:spcPct val="100000"/>
              </a:lnSpc>
              <a:spcBef>
                <a:spcPts val="0"/>
              </a:spcBef>
              <a:spcAft>
                <a:spcPts val="300"/>
              </a:spcAft>
              <a:buClrTx/>
              <a:buSzTx/>
              <a:buFontTx/>
              <a:buNone/>
              <a:tabLst/>
              <a:defRPr/>
            </a:pPr>
            <a:r>
              <a:rPr kumimoji="0" lang="en-US" b="1" i="0" u="none" strike="noStrike" kern="1200" cap="none" spc="0" normalizeH="0" baseline="0" noProof="0">
                <a:ln>
                  <a:noFill/>
                </a:ln>
                <a:solidFill>
                  <a:schemeClr val="accent4"/>
                </a:solidFill>
                <a:effectLst/>
                <a:uLnTx/>
                <a:uFillTx/>
                <a:ea typeface="+mn-ea"/>
                <a:cs typeface="Segoe UI Semibold" panose="020B0702040204020203" pitchFamily="34" charset="0"/>
              </a:rPr>
              <a:t>Responsibility</a:t>
            </a:r>
          </a:p>
        </p:txBody>
      </p:sp>
      <p:grpSp>
        <p:nvGrpSpPr>
          <p:cNvPr id="18" name="Group 17">
            <a:extLst>
              <a:ext uri="{FF2B5EF4-FFF2-40B4-BE49-F238E27FC236}">
                <a16:creationId xmlns:a16="http://schemas.microsoft.com/office/drawing/2014/main" id="{8377EAF2-6C4F-4AA6-AEED-3C181F06299C}"/>
              </a:ext>
            </a:extLst>
          </p:cNvPr>
          <p:cNvGrpSpPr/>
          <p:nvPr/>
        </p:nvGrpSpPr>
        <p:grpSpPr>
          <a:xfrm>
            <a:off x="8660905" y="1474736"/>
            <a:ext cx="2689582" cy="4642402"/>
            <a:chOff x="1015095" y="1827985"/>
            <a:chExt cx="2689582" cy="4642402"/>
          </a:xfrm>
        </p:grpSpPr>
        <p:sp>
          <p:nvSpPr>
            <p:cNvPr id="19" name="Rectangle 18">
              <a:extLst>
                <a:ext uri="{FF2B5EF4-FFF2-40B4-BE49-F238E27FC236}">
                  <a16:creationId xmlns:a16="http://schemas.microsoft.com/office/drawing/2014/main" id="{59B1286A-1C23-4F7C-9443-CCB2D16E3BFC}"/>
                </a:ext>
              </a:extLst>
            </p:cNvPr>
            <p:cNvSpPr/>
            <p:nvPr/>
          </p:nvSpPr>
          <p:spPr>
            <a:xfrm>
              <a:off x="1385886" y="5256208"/>
              <a:ext cx="2088640" cy="1214179"/>
            </a:xfrm>
            <a:prstGeom prst="rect">
              <a:avLst/>
            </a:prstGeom>
          </p:spPr>
          <p:txBody>
            <a:bodyPr wrap="square" anchor="ctr">
              <a:spAutoFit/>
            </a:bodyPr>
            <a:lstStyle/>
            <a:p>
              <a:pPr marL="0" marR="0" lvl="1" indent="0" algn="ctr" fontAlgn="auto">
                <a:lnSpc>
                  <a:spcPct val="90000"/>
                </a:lnSpc>
                <a:spcBef>
                  <a:spcPts val="0"/>
                </a:spcBef>
                <a:spcAft>
                  <a:spcPts val="0"/>
                </a:spcAft>
                <a:buClrTx/>
                <a:buSzTx/>
                <a:buFontTx/>
                <a:buNone/>
                <a:tabLst/>
                <a:defRPr/>
              </a:pPr>
              <a:r>
                <a:rPr lang="en-US" sz="1350">
                  <a:cs typeface="Segoe UI Light" panose="020B0502040204020203" pitchFamily="34" charset="0"/>
                </a:rPr>
                <a:t>Hardware</a:t>
              </a:r>
            </a:p>
            <a:p>
              <a:pPr marL="0" marR="0" lvl="1" indent="0" algn="ctr" fontAlgn="auto">
                <a:lnSpc>
                  <a:spcPct val="90000"/>
                </a:lnSpc>
                <a:spcBef>
                  <a:spcPts val="0"/>
                </a:spcBef>
                <a:spcAft>
                  <a:spcPts val="0"/>
                </a:spcAft>
                <a:buClrTx/>
                <a:buSzTx/>
                <a:buFontTx/>
                <a:buNone/>
                <a:tabLst/>
                <a:defRPr/>
              </a:pPr>
              <a:r>
                <a:rPr lang="en-US" sz="1350">
                  <a:cs typeface="Segoe UI Light" panose="020B0502040204020203" pitchFamily="34" charset="0"/>
                </a:rPr>
                <a:t>OS patching</a:t>
              </a:r>
            </a:p>
            <a:p>
              <a:pPr marL="0" marR="0" lvl="1" indent="0" algn="ctr" fontAlgn="auto">
                <a:lnSpc>
                  <a:spcPct val="90000"/>
                </a:lnSpc>
                <a:spcBef>
                  <a:spcPts val="0"/>
                </a:spcBef>
                <a:spcAft>
                  <a:spcPts val="0"/>
                </a:spcAft>
                <a:buClrTx/>
                <a:buSzTx/>
                <a:buFontTx/>
                <a:buNone/>
                <a:tabLst/>
                <a:defRPr/>
              </a:pPr>
              <a:r>
                <a:rPr lang="en-US" sz="1350">
                  <a:cs typeface="Segoe UI Light" panose="020B0502040204020203" pitchFamily="34" charset="0"/>
                </a:rPr>
                <a:t>Runtime upgrades</a:t>
              </a:r>
            </a:p>
            <a:p>
              <a:pPr marL="0" lvl="1" algn="ctr">
                <a:lnSpc>
                  <a:spcPct val="90000"/>
                </a:lnSpc>
                <a:defRPr/>
              </a:pPr>
              <a:r>
                <a:rPr lang="en-US" sz="1350">
                  <a:cs typeface="Segoe UI Light" panose="020B0502040204020203" pitchFamily="34" charset="0"/>
                </a:rPr>
                <a:t>Micro-billing</a:t>
              </a:r>
            </a:p>
            <a:p>
              <a:pPr marL="0" marR="0" lvl="1" indent="0" algn="ctr" fontAlgn="auto">
                <a:lnSpc>
                  <a:spcPct val="90000"/>
                </a:lnSpc>
                <a:spcBef>
                  <a:spcPts val="0"/>
                </a:spcBef>
                <a:spcAft>
                  <a:spcPts val="0"/>
                </a:spcAft>
                <a:buClrTx/>
                <a:buSzTx/>
                <a:buFontTx/>
                <a:buNone/>
                <a:tabLst/>
                <a:defRPr/>
              </a:pPr>
              <a:r>
                <a:rPr lang="en-US" sz="1350">
                  <a:cs typeface="Segoe UI Light" panose="020B0502040204020203" pitchFamily="34" charset="0"/>
                </a:rPr>
                <a:t>Cluster capacity planning </a:t>
              </a:r>
            </a:p>
            <a:p>
              <a:pPr marL="0" marR="0" lvl="1" indent="0" algn="ctr" fontAlgn="auto">
                <a:lnSpc>
                  <a:spcPct val="90000"/>
                </a:lnSpc>
                <a:spcBef>
                  <a:spcPts val="0"/>
                </a:spcBef>
                <a:spcAft>
                  <a:spcPts val="0"/>
                </a:spcAft>
                <a:buClrTx/>
                <a:buSzTx/>
                <a:buFontTx/>
                <a:buNone/>
                <a:tabLst/>
                <a:defRPr/>
              </a:pPr>
              <a:r>
                <a:rPr lang="en-US" sz="1350">
                  <a:cs typeface="Segoe UI Light" panose="020B0502040204020203" pitchFamily="34" charset="0"/>
                </a:rPr>
                <a:t>Network and storage</a:t>
              </a:r>
            </a:p>
          </p:txBody>
        </p:sp>
        <p:sp>
          <p:nvSpPr>
            <p:cNvPr id="20" name="Rectangle 19">
              <a:extLst>
                <a:ext uri="{FF2B5EF4-FFF2-40B4-BE49-F238E27FC236}">
                  <a16:creationId xmlns:a16="http://schemas.microsoft.com/office/drawing/2014/main" id="{9F83A332-F55F-4A91-9BDB-3E773ED42710}"/>
                </a:ext>
              </a:extLst>
            </p:cNvPr>
            <p:cNvSpPr/>
            <p:nvPr/>
          </p:nvSpPr>
          <p:spPr>
            <a:xfrm>
              <a:off x="1245246" y="4903035"/>
              <a:ext cx="2229280" cy="286232"/>
            </a:xfrm>
            <a:prstGeom prst="rect">
              <a:avLst/>
            </a:prstGeom>
          </p:spPr>
          <p:txBody>
            <a:bodyPr wrap="square" anchor="ctr">
              <a:spAutoFit/>
            </a:bodyPr>
            <a:lstStyle/>
            <a:p>
              <a:pPr marL="0" lvl="1" algn="ctr">
                <a:lnSpc>
                  <a:spcPct val="90000"/>
                </a:lnSpc>
                <a:defRPr/>
              </a:pPr>
              <a:r>
                <a:rPr lang="en-US" sz="1350">
                  <a:cs typeface="Segoe UI Light" panose="020B0502040204020203" pitchFamily="34" charset="0"/>
                </a:rPr>
                <a:t>Application deployment</a:t>
              </a:r>
            </a:p>
          </p:txBody>
        </p:sp>
        <p:sp>
          <p:nvSpPr>
            <p:cNvPr id="21" name="Rectangle 20">
              <a:extLst>
                <a:ext uri="{FF2B5EF4-FFF2-40B4-BE49-F238E27FC236}">
                  <a16:creationId xmlns:a16="http://schemas.microsoft.com/office/drawing/2014/main" id="{64CBEB05-166E-4B43-BCED-410D48BBB6D2}"/>
                </a:ext>
              </a:extLst>
            </p:cNvPr>
            <p:cNvSpPr/>
            <p:nvPr/>
          </p:nvSpPr>
          <p:spPr>
            <a:xfrm>
              <a:off x="1015095" y="3118715"/>
              <a:ext cx="2689582" cy="707886"/>
            </a:xfrm>
            <a:prstGeom prst="rect">
              <a:avLst/>
            </a:prstGeom>
          </p:spPr>
          <p:txBody>
            <a:bodyPr wrap="none">
              <a:spAutoFit/>
            </a:bodyPr>
            <a:lstStyle/>
            <a:p>
              <a:pPr algn="ctr"/>
              <a:r>
                <a:rPr lang="en-US" sz="2000" b="1">
                  <a:solidFill>
                    <a:schemeClr val="accent4"/>
                  </a:solidFill>
                  <a:cs typeface="Segoe UI Semibold" panose="020B0702040204020203" pitchFamily="34" charset="0"/>
                </a:rPr>
                <a:t>Azure Service Fabric </a:t>
              </a:r>
            </a:p>
            <a:p>
              <a:pPr algn="ctr"/>
              <a:r>
                <a:rPr lang="en-US" sz="2000" b="1">
                  <a:solidFill>
                    <a:schemeClr val="accent4"/>
                  </a:solidFill>
                  <a:cs typeface="Segoe UI Semibold" panose="020B0702040204020203" pitchFamily="34" charset="0"/>
                </a:rPr>
                <a:t>Mesh</a:t>
              </a:r>
              <a:endParaRPr lang="en-US" sz="2000">
                <a:solidFill>
                  <a:schemeClr val="accent4"/>
                </a:solidFill>
              </a:endParaRPr>
            </a:p>
          </p:txBody>
        </p:sp>
        <p:sp>
          <p:nvSpPr>
            <p:cNvPr id="22" name="Oval 21">
              <a:extLst>
                <a:ext uri="{FF2B5EF4-FFF2-40B4-BE49-F238E27FC236}">
                  <a16:creationId xmlns:a16="http://schemas.microsoft.com/office/drawing/2014/main" id="{2FA09043-1C9B-4D16-978F-554AFD4EFB45}"/>
                </a:ext>
              </a:extLst>
            </p:cNvPr>
            <p:cNvSpPr/>
            <p:nvPr/>
          </p:nvSpPr>
          <p:spPr>
            <a:xfrm>
              <a:off x="1765526" y="1827985"/>
              <a:ext cx="1188720" cy="1188720"/>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78D7"/>
                </a:solidFill>
              </a:endParaRPr>
            </a:p>
          </p:txBody>
        </p:sp>
        <p:pic>
          <p:nvPicPr>
            <p:cNvPr id="23" name="Graphic 6">
              <a:extLst>
                <a:ext uri="{FF2B5EF4-FFF2-40B4-BE49-F238E27FC236}">
                  <a16:creationId xmlns:a16="http://schemas.microsoft.com/office/drawing/2014/main" id="{4413B15F-72E5-4373-890C-A104CAD380A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85952" y="1955929"/>
              <a:ext cx="947867" cy="947867"/>
            </a:xfrm>
            <a:prstGeom prst="rect">
              <a:avLst/>
            </a:prstGeom>
          </p:spPr>
        </p:pic>
      </p:grpSp>
      <p:sp>
        <p:nvSpPr>
          <p:cNvPr id="4" name="Oval 3">
            <a:extLst>
              <a:ext uri="{FF2B5EF4-FFF2-40B4-BE49-F238E27FC236}">
                <a16:creationId xmlns:a16="http://schemas.microsoft.com/office/drawing/2014/main" id="{E7487F73-7344-4788-8D27-0150201722D8}"/>
              </a:ext>
            </a:extLst>
          </p:cNvPr>
          <p:cNvSpPr/>
          <p:nvPr/>
        </p:nvSpPr>
        <p:spPr bwMode="auto">
          <a:xfrm>
            <a:off x="8675320" y="3833736"/>
            <a:ext cx="2689364" cy="1134704"/>
          </a:xfrm>
          <a:prstGeom prst="ellipse">
            <a:avLst/>
          </a:prstGeom>
          <a:noFill/>
          <a:ln w="317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Title 1">
            <a:extLst>
              <a:ext uri="{FF2B5EF4-FFF2-40B4-BE49-F238E27FC236}">
                <a16:creationId xmlns:a16="http://schemas.microsoft.com/office/drawing/2014/main" id="{9B3B0E94-625C-4B2F-A59A-B1968CD0CD85}"/>
              </a:ext>
            </a:extLst>
          </p:cNvPr>
          <p:cNvSpPr txBox="1">
            <a:spLocks/>
          </p:cNvSpPr>
          <p:nvPr/>
        </p:nvSpPr>
        <p:spPr>
          <a:xfrm>
            <a:off x="588263" y="457200"/>
            <a:ext cx="11018520" cy="55399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4400" b="1" i="0" kern="1200" cap="none" spc="-50" baseline="0">
                <a:ln w="3175">
                  <a:noFill/>
                </a:ln>
                <a:solidFill>
                  <a:schemeClr val="tx1"/>
                </a:solidFill>
                <a:effectLst/>
                <a:latin typeface="Segoe Semibold" charset="0"/>
                <a:ea typeface="Segoe Semibold" charset="0"/>
                <a:cs typeface="Segoe Semibold" charset="0"/>
              </a:defRPr>
            </a:lvl1pPr>
          </a:lstStyle>
          <a:p>
            <a:r>
              <a:rPr lang="en-US" sz="3600"/>
              <a:t>Managing infrastructure is hard and unnecessary</a:t>
            </a:r>
          </a:p>
        </p:txBody>
      </p:sp>
    </p:spTree>
    <p:extLst>
      <p:ext uri="{BB962C8B-B14F-4D97-AF65-F5344CB8AC3E}">
        <p14:creationId xmlns:p14="http://schemas.microsoft.com/office/powerpoint/2010/main" val="3035139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p:bldP spid="16" grpId="0"/>
      <p:bldP spid="17" grpId="0"/>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a:normAutofit fontScale="90000"/>
          </a:bodyPr>
          <a:lstStyle/>
          <a:p>
            <a:r>
              <a:rPr lang="en-US" b="1"/>
              <a:t>Fully managed serverless platform for microservices</a:t>
            </a:r>
            <a:endParaRPr lang="en-GB"/>
          </a:p>
        </p:txBody>
      </p:sp>
      <p:sp>
        <p:nvSpPr>
          <p:cNvPr id="28" name="Text Placeholder 3">
            <a:extLst>
              <a:ext uri="{FF2B5EF4-FFF2-40B4-BE49-F238E27FC236}">
                <a16:creationId xmlns:a16="http://schemas.microsoft.com/office/drawing/2014/main" id="{99CE28BE-0066-4049-BD19-07E8ABE655A0}"/>
              </a:ext>
            </a:extLst>
          </p:cNvPr>
          <p:cNvSpPr txBox="1">
            <a:spLocks/>
          </p:cNvSpPr>
          <p:nvPr/>
        </p:nvSpPr>
        <p:spPr>
          <a:xfrm>
            <a:off x="360131" y="1560429"/>
            <a:ext cx="7302493" cy="504992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a:t>Abstracted infrastructure – no VMs, Operating System in the picture</a:t>
            </a:r>
          </a:p>
          <a:p>
            <a:pPr marL="285750" indent="-285750">
              <a:buFont typeface="Arial" panose="020B0604020202020204" pitchFamily="34" charset="0"/>
              <a:buChar char="•"/>
            </a:pPr>
            <a:r>
              <a:rPr lang="en-US"/>
              <a:t>Seamless integration with Azure </a:t>
            </a:r>
          </a:p>
          <a:p>
            <a:pPr marL="285750" indent="-285750">
              <a:buFont typeface="Arial" panose="020B0604020202020204" pitchFamily="34" charset="0"/>
              <a:buChar char="•"/>
            </a:pPr>
            <a:r>
              <a:rPr lang="en-US"/>
              <a:t>Deploy, scale and delete applications within seconds</a:t>
            </a:r>
          </a:p>
          <a:p>
            <a:pPr marL="285750" indent="-285750">
              <a:buFont typeface="Arial" panose="020B0604020202020204" pitchFamily="34" charset="0"/>
              <a:buChar char="•"/>
            </a:pPr>
            <a:r>
              <a:rPr lang="en-US"/>
              <a:t>Guarantee high availability of applications irrespective of application scale</a:t>
            </a:r>
          </a:p>
          <a:p>
            <a:pPr marL="285750" indent="-285750">
              <a:buFont typeface="Arial" panose="020B0604020202020204" pitchFamily="34" charset="0"/>
              <a:buChar char="•"/>
            </a:pPr>
            <a:r>
              <a:rPr lang="en-US"/>
              <a:t>Per second billing</a:t>
            </a:r>
          </a:p>
          <a:p>
            <a:endParaRPr lang="en-US" sz="4800"/>
          </a:p>
        </p:txBody>
      </p:sp>
      <p:cxnSp>
        <p:nvCxnSpPr>
          <p:cNvPr id="14" name="Straight Connector 13">
            <a:extLst>
              <a:ext uri="{FF2B5EF4-FFF2-40B4-BE49-F238E27FC236}">
                <a16:creationId xmlns:a16="http://schemas.microsoft.com/office/drawing/2014/main" id="{51DAD8BD-5C5B-4850-85B1-DE934A457C9B}"/>
              </a:ext>
            </a:extLst>
          </p:cNvPr>
          <p:cNvCxnSpPr>
            <a:cxnSpLocks/>
          </p:cNvCxnSpPr>
          <p:nvPr/>
        </p:nvCxnSpPr>
        <p:spPr>
          <a:xfrm flipV="1">
            <a:off x="8660905" y="4851057"/>
            <a:ext cx="2689365" cy="51902"/>
          </a:xfrm>
          <a:prstGeom prst="line">
            <a:avLst/>
          </a:prstGeom>
          <a:ln w="12700">
            <a:solidFill>
              <a:srgbClr val="929292"/>
            </a:solidFill>
            <a:prstDash val="soli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8E3F4F7-2063-45DD-A205-D2FAD8E61779}"/>
              </a:ext>
            </a:extLst>
          </p:cNvPr>
          <p:cNvSpPr/>
          <p:nvPr/>
        </p:nvSpPr>
        <p:spPr>
          <a:xfrm>
            <a:off x="8675320" y="4156170"/>
            <a:ext cx="539700" cy="338554"/>
          </a:xfrm>
          <a:prstGeom prst="rect">
            <a:avLst/>
          </a:prstGeom>
        </p:spPr>
        <p:txBody>
          <a:bodyPr wrap="none">
            <a:spAutoFit/>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accent4"/>
                </a:solidFill>
                <a:effectLst/>
                <a:uLnTx/>
                <a:uFillTx/>
                <a:ea typeface="+mn-ea"/>
                <a:cs typeface="Segoe UI Light" panose="020B0502040204020203" pitchFamily="34" charset="0"/>
              </a:rPr>
              <a:t>You</a:t>
            </a:r>
          </a:p>
        </p:txBody>
      </p:sp>
      <p:sp>
        <p:nvSpPr>
          <p:cNvPr id="16" name="Rectangle 15">
            <a:extLst>
              <a:ext uri="{FF2B5EF4-FFF2-40B4-BE49-F238E27FC236}">
                <a16:creationId xmlns:a16="http://schemas.microsoft.com/office/drawing/2014/main" id="{599FDB25-4F6B-41DB-84A7-E1ED7E38DAD0}"/>
              </a:ext>
            </a:extLst>
          </p:cNvPr>
          <p:cNvSpPr/>
          <p:nvPr/>
        </p:nvSpPr>
        <p:spPr>
          <a:xfrm>
            <a:off x="8569971" y="5205129"/>
            <a:ext cx="741678" cy="338554"/>
          </a:xfrm>
          <a:prstGeom prst="rect">
            <a:avLst/>
          </a:prstGeom>
        </p:spPr>
        <p:txBody>
          <a:bodyPr wrap="none">
            <a:spAutoFit/>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accent4"/>
                </a:solidFill>
                <a:effectLst/>
                <a:uLnTx/>
                <a:uFillTx/>
                <a:ea typeface="+mn-ea"/>
                <a:cs typeface="Segoe UI Light" panose="020B0502040204020203" pitchFamily="34" charset="0"/>
              </a:rPr>
              <a:t>Azure</a:t>
            </a:r>
          </a:p>
        </p:txBody>
      </p:sp>
      <p:sp>
        <p:nvSpPr>
          <p:cNvPr id="17" name="Rectangle 16">
            <a:extLst>
              <a:ext uri="{FF2B5EF4-FFF2-40B4-BE49-F238E27FC236}">
                <a16:creationId xmlns:a16="http://schemas.microsoft.com/office/drawing/2014/main" id="{C84F4A44-6A10-45DC-BB08-3C663BD99259}"/>
              </a:ext>
            </a:extLst>
          </p:cNvPr>
          <p:cNvSpPr/>
          <p:nvPr/>
        </p:nvSpPr>
        <p:spPr>
          <a:xfrm rot="16200000">
            <a:off x="7540887" y="4666909"/>
            <a:ext cx="1698542" cy="369332"/>
          </a:xfrm>
          <a:prstGeom prst="rect">
            <a:avLst/>
          </a:prstGeom>
        </p:spPr>
        <p:txBody>
          <a:bodyPr wrap="none">
            <a:spAutoFit/>
          </a:bodyPr>
          <a:lstStyle/>
          <a:p>
            <a:pPr marL="0" marR="0" lvl="0" indent="0" algn="ctr" defTabSz="932574" rtl="0" eaLnBrk="1" fontAlgn="auto" latinLnBrk="0" hangingPunct="1">
              <a:lnSpc>
                <a:spcPct val="100000"/>
              </a:lnSpc>
              <a:spcBef>
                <a:spcPts val="0"/>
              </a:spcBef>
              <a:spcAft>
                <a:spcPts val="300"/>
              </a:spcAft>
              <a:buClrTx/>
              <a:buSzTx/>
              <a:buFontTx/>
              <a:buNone/>
              <a:tabLst/>
              <a:defRPr/>
            </a:pPr>
            <a:r>
              <a:rPr kumimoji="0" lang="en-US" b="1" i="0" u="none" strike="noStrike" kern="1200" cap="none" spc="0" normalizeH="0" baseline="0" noProof="0">
                <a:ln>
                  <a:noFill/>
                </a:ln>
                <a:solidFill>
                  <a:schemeClr val="accent4"/>
                </a:solidFill>
                <a:effectLst/>
                <a:uLnTx/>
                <a:uFillTx/>
                <a:ea typeface="+mn-ea"/>
                <a:cs typeface="Segoe UI Semibold" panose="020B0702040204020203" pitchFamily="34" charset="0"/>
              </a:rPr>
              <a:t>Responsibility</a:t>
            </a:r>
          </a:p>
        </p:txBody>
      </p:sp>
      <p:grpSp>
        <p:nvGrpSpPr>
          <p:cNvPr id="18" name="Group 17">
            <a:extLst>
              <a:ext uri="{FF2B5EF4-FFF2-40B4-BE49-F238E27FC236}">
                <a16:creationId xmlns:a16="http://schemas.microsoft.com/office/drawing/2014/main" id="{954362D0-D28A-45E9-9917-70C33C281ED9}"/>
              </a:ext>
            </a:extLst>
          </p:cNvPr>
          <p:cNvGrpSpPr/>
          <p:nvPr/>
        </p:nvGrpSpPr>
        <p:grpSpPr>
          <a:xfrm>
            <a:off x="8660905" y="1474736"/>
            <a:ext cx="2689582" cy="4642402"/>
            <a:chOff x="1015095" y="1827985"/>
            <a:chExt cx="2689582" cy="4642402"/>
          </a:xfrm>
        </p:grpSpPr>
        <p:sp>
          <p:nvSpPr>
            <p:cNvPr id="19" name="Rectangle 18">
              <a:extLst>
                <a:ext uri="{FF2B5EF4-FFF2-40B4-BE49-F238E27FC236}">
                  <a16:creationId xmlns:a16="http://schemas.microsoft.com/office/drawing/2014/main" id="{6D57C4CB-8219-4373-983E-86F37D260A48}"/>
                </a:ext>
              </a:extLst>
            </p:cNvPr>
            <p:cNvSpPr/>
            <p:nvPr/>
          </p:nvSpPr>
          <p:spPr>
            <a:xfrm>
              <a:off x="1385886" y="5256208"/>
              <a:ext cx="2088640" cy="1214179"/>
            </a:xfrm>
            <a:prstGeom prst="rect">
              <a:avLst/>
            </a:prstGeom>
          </p:spPr>
          <p:txBody>
            <a:bodyPr wrap="square" anchor="ctr">
              <a:spAutoFit/>
            </a:bodyPr>
            <a:lstStyle/>
            <a:p>
              <a:pPr marL="0" marR="0" lvl="1" indent="0" algn="ctr" fontAlgn="auto">
                <a:lnSpc>
                  <a:spcPct val="90000"/>
                </a:lnSpc>
                <a:spcBef>
                  <a:spcPts val="0"/>
                </a:spcBef>
                <a:spcAft>
                  <a:spcPts val="0"/>
                </a:spcAft>
                <a:buClrTx/>
                <a:buSzTx/>
                <a:buFontTx/>
                <a:buNone/>
                <a:tabLst/>
                <a:defRPr/>
              </a:pPr>
              <a:r>
                <a:rPr lang="en-US" sz="1350">
                  <a:cs typeface="Segoe UI Light" panose="020B0502040204020203" pitchFamily="34" charset="0"/>
                </a:rPr>
                <a:t>Hardware</a:t>
              </a:r>
            </a:p>
            <a:p>
              <a:pPr marL="0" marR="0" lvl="1" indent="0" algn="ctr" fontAlgn="auto">
                <a:lnSpc>
                  <a:spcPct val="90000"/>
                </a:lnSpc>
                <a:spcBef>
                  <a:spcPts val="0"/>
                </a:spcBef>
                <a:spcAft>
                  <a:spcPts val="0"/>
                </a:spcAft>
                <a:buClrTx/>
                <a:buSzTx/>
                <a:buFontTx/>
                <a:buNone/>
                <a:tabLst/>
                <a:defRPr/>
              </a:pPr>
              <a:r>
                <a:rPr lang="en-US" sz="1350">
                  <a:cs typeface="Segoe UI Light" panose="020B0502040204020203" pitchFamily="34" charset="0"/>
                </a:rPr>
                <a:t>OS patching</a:t>
              </a:r>
            </a:p>
            <a:p>
              <a:pPr marL="0" marR="0" lvl="1" indent="0" algn="ctr" fontAlgn="auto">
                <a:lnSpc>
                  <a:spcPct val="90000"/>
                </a:lnSpc>
                <a:spcBef>
                  <a:spcPts val="0"/>
                </a:spcBef>
                <a:spcAft>
                  <a:spcPts val="0"/>
                </a:spcAft>
                <a:buClrTx/>
                <a:buSzTx/>
                <a:buFontTx/>
                <a:buNone/>
                <a:tabLst/>
                <a:defRPr/>
              </a:pPr>
              <a:r>
                <a:rPr lang="en-US" sz="1350">
                  <a:cs typeface="Segoe UI Light" panose="020B0502040204020203" pitchFamily="34" charset="0"/>
                </a:rPr>
                <a:t>Runtime upgrades</a:t>
              </a:r>
            </a:p>
            <a:p>
              <a:pPr marL="0" lvl="1" algn="ctr">
                <a:lnSpc>
                  <a:spcPct val="90000"/>
                </a:lnSpc>
                <a:defRPr/>
              </a:pPr>
              <a:r>
                <a:rPr lang="en-US" sz="1350">
                  <a:cs typeface="Segoe UI Light" panose="020B0502040204020203" pitchFamily="34" charset="0"/>
                </a:rPr>
                <a:t>Micro-billing</a:t>
              </a:r>
            </a:p>
            <a:p>
              <a:pPr marL="0" marR="0" lvl="1" indent="0" algn="ctr" fontAlgn="auto">
                <a:lnSpc>
                  <a:spcPct val="90000"/>
                </a:lnSpc>
                <a:spcBef>
                  <a:spcPts val="0"/>
                </a:spcBef>
                <a:spcAft>
                  <a:spcPts val="0"/>
                </a:spcAft>
                <a:buClrTx/>
                <a:buSzTx/>
                <a:buFontTx/>
                <a:buNone/>
                <a:tabLst/>
                <a:defRPr/>
              </a:pPr>
              <a:r>
                <a:rPr lang="en-US" sz="1350">
                  <a:cs typeface="Segoe UI Light" panose="020B0502040204020203" pitchFamily="34" charset="0"/>
                </a:rPr>
                <a:t>Cluster capacity planning </a:t>
              </a:r>
            </a:p>
            <a:p>
              <a:pPr marL="0" marR="0" lvl="1" indent="0" algn="ctr" fontAlgn="auto">
                <a:lnSpc>
                  <a:spcPct val="90000"/>
                </a:lnSpc>
                <a:spcBef>
                  <a:spcPts val="0"/>
                </a:spcBef>
                <a:spcAft>
                  <a:spcPts val="0"/>
                </a:spcAft>
                <a:buClrTx/>
                <a:buSzTx/>
                <a:buFontTx/>
                <a:buNone/>
                <a:tabLst/>
                <a:defRPr/>
              </a:pPr>
              <a:r>
                <a:rPr lang="en-US" sz="1350">
                  <a:cs typeface="Segoe UI Light" panose="020B0502040204020203" pitchFamily="34" charset="0"/>
                </a:rPr>
                <a:t>Network and storage</a:t>
              </a:r>
            </a:p>
          </p:txBody>
        </p:sp>
        <p:sp>
          <p:nvSpPr>
            <p:cNvPr id="20" name="Rectangle 19">
              <a:extLst>
                <a:ext uri="{FF2B5EF4-FFF2-40B4-BE49-F238E27FC236}">
                  <a16:creationId xmlns:a16="http://schemas.microsoft.com/office/drawing/2014/main" id="{FD7C63C5-393F-406F-907F-40E89796B4C7}"/>
                </a:ext>
              </a:extLst>
            </p:cNvPr>
            <p:cNvSpPr/>
            <p:nvPr/>
          </p:nvSpPr>
          <p:spPr>
            <a:xfrm>
              <a:off x="1245246" y="4903035"/>
              <a:ext cx="2229280" cy="286232"/>
            </a:xfrm>
            <a:prstGeom prst="rect">
              <a:avLst/>
            </a:prstGeom>
          </p:spPr>
          <p:txBody>
            <a:bodyPr wrap="square" anchor="ctr">
              <a:spAutoFit/>
            </a:bodyPr>
            <a:lstStyle/>
            <a:p>
              <a:pPr marL="0" lvl="1" algn="ctr">
                <a:lnSpc>
                  <a:spcPct val="90000"/>
                </a:lnSpc>
                <a:defRPr/>
              </a:pPr>
              <a:r>
                <a:rPr lang="en-US" sz="1350">
                  <a:cs typeface="Segoe UI Light" panose="020B0502040204020203" pitchFamily="34" charset="0"/>
                </a:rPr>
                <a:t>Application deployment</a:t>
              </a:r>
            </a:p>
          </p:txBody>
        </p:sp>
        <p:sp>
          <p:nvSpPr>
            <p:cNvPr id="21" name="Rectangle 20">
              <a:extLst>
                <a:ext uri="{FF2B5EF4-FFF2-40B4-BE49-F238E27FC236}">
                  <a16:creationId xmlns:a16="http://schemas.microsoft.com/office/drawing/2014/main" id="{66A5211B-07FF-4F20-A794-347E84D06AFF}"/>
                </a:ext>
              </a:extLst>
            </p:cNvPr>
            <p:cNvSpPr/>
            <p:nvPr/>
          </p:nvSpPr>
          <p:spPr>
            <a:xfrm>
              <a:off x="1015095" y="3118715"/>
              <a:ext cx="2689582" cy="707886"/>
            </a:xfrm>
            <a:prstGeom prst="rect">
              <a:avLst/>
            </a:prstGeom>
          </p:spPr>
          <p:txBody>
            <a:bodyPr wrap="none">
              <a:spAutoFit/>
            </a:bodyPr>
            <a:lstStyle/>
            <a:p>
              <a:pPr algn="ctr"/>
              <a:r>
                <a:rPr lang="en-US" sz="2000" b="1">
                  <a:solidFill>
                    <a:schemeClr val="accent4"/>
                  </a:solidFill>
                  <a:cs typeface="Segoe UI Semibold" panose="020B0702040204020203" pitchFamily="34" charset="0"/>
                </a:rPr>
                <a:t>Azure Service Fabric </a:t>
              </a:r>
            </a:p>
            <a:p>
              <a:pPr algn="ctr"/>
              <a:r>
                <a:rPr lang="en-US" sz="2000" b="1">
                  <a:solidFill>
                    <a:schemeClr val="accent4"/>
                  </a:solidFill>
                  <a:cs typeface="Segoe UI Semibold" panose="020B0702040204020203" pitchFamily="34" charset="0"/>
                </a:rPr>
                <a:t>Mesh</a:t>
              </a:r>
              <a:endParaRPr lang="en-US" sz="2000">
                <a:solidFill>
                  <a:schemeClr val="accent4"/>
                </a:solidFill>
              </a:endParaRPr>
            </a:p>
          </p:txBody>
        </p:sp>
        <p:sp>
          <p:nvSpPr>
            <p:cNvPr id="22" name="Oval 21">
              <a:extLst>
                <a:ext uri="{FF2B5EF4-FFF2-40B4-BE49-F238E27FC236}">
                  <a16:creationId xmlns:a16="http://schemas.microsoft.com/office/drawing/2014/main" id="{95110A0B-32DD-4F89-B6A6-CB54FA47C870}"/>
                </a:ext>
              </a:extLst>
            </p:cNvPr>
            <p:cNvSpPr/>
            <p:nvPr/>
          </p:nvSpPr>
          <p:spPr>
            <a:xfrm>
              <a:off x="1765526" y="1827985"/>
              <a:ext cx="1188720" cy="1188720"/>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78D7"/>
                </a:solidFill>
              </a:endParaRPr>
            </a:p>
          </p:txBody>
        </p:sp>
        <p:pic>
          <p:nvPicPr>
            <p:cNvPr id="23" name="Graphic 6">
              <a:extLst>
                <a:ext uri="{FF2B5EF4-FFF2-40B4-BE49-F238E27FC236}">
                  <a16:creationId xmlns:a16="http://schemas.microsoft.com/office/drawing/2014/main" id="{161A7D03-5258-4592-B626-8DC39A9FD2F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85952" y="1955929"/>
              <a:ext cx="947867" cy="947867"/>
            </a:xfrm>
            <a:prstGeom prst="rect">
              <a:avLst/>
            </a:prstGeom>
          </p:spPr>
        </p:pic>
      </p:grpSp>
      <p:sp>
        <p:nvSpPr>
          <p:cNvPr id="26" name="Oval 25">
            <a:extLst>
              <a:ext uri="{FF2B5EF4-FFF2-40B4-BE49-F238E27FC236}">
                <a16:creationId xmlns:a16="http://schemas.microsoft.com/office/drawing/2014/main" id="{04146EA4-4F40-4719-9FF2-94CAE712A7CC}"/>
              </a:ext>
            </a:extLst>
          </p:cNvPr>
          <p:cNvSpPr/>
          <p:nvPr/>
        </p:nvSpPr>
        <p:spPr bwMode="auto">
          <a:xfrm>
            <a:off x="8675320" y="3833736"/>
            <a:ext cx="2689364" cy="1134704"/>
          </a:xfrm>
          <a:prstGeom prst="ellipse">
            <a:avLst/>
          </a:prstGeom>
          <a:noFill/>
          <a:ln w="317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3215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8119E-B1B7-46D5-AF59-55D031F1E071}"/>
              </a:ext>
            </a:extLst>
          </p:cNvPr>
          <p:cNvSpPr>
            <a:spLocks noGrp="1"/>
          </p:cNvSpPr>
          <p:nvPr>
            <p:ph type="title"/>
          </p:nvPr>
        </p:nvSpPr>
        <p:spPr>
          <a:xfrm>
            <a:off x="1149425" y="457200"/>
            <a:ext cx="10457358" cy="553998"/>
          </a:xfrm>
        </p:spPr>
        <p:txBody>
          <a:bodyPr>
            <a:normAutofit fontScale="90000"/>
          </a:bodyPr>
          <a:lstStyle/>
          <a:p>
            <a:r>
              <a:rPr lang="en-US"/>
              <a:t>Service Fabric Mesh Preview </a:t>
            </a:r>
          </a:p>
        </p:txBody>
      </p:sp>
      <p:sp>
        <p:nvSpPr>
          <p:cNvPr id="3" name="Content Placeholder 2">
            <a:extLst>
              <a:ext uri="{FF2B5EF4-FFF2-40B4-BE49-F238E27FC236}">
                <a16:creationId xmlns:a16="http://schemas.microsoft.com/office/drawing/2014/main" id="{013DFDF6-8FDF-4A24-86EC-FF234A0FE5CB}"/>
              </a:ext>
            </a:extLst>
          </p:cNvPr>
          <p:cNvSpPr>
            <a:spLocks noGrp="1"/>
          </p:cNvSpPr>
          <p:nvPr>
            <p:ph sz="quarter" idx="10"/>
          </p:nvPr>
        </p:nvSpPr>
        <p:spPr>
          <a:xfrm>
            <a:off x="5664813" y="1262906"/>
            <a:ext cx="6154738" cy="5367623"/>
          </a:xfrm>
        </p:spPr>
        <p:txBody>
          <a:bodyPr>
            <a:normAutofit lnSpcReduction="10000"/>
          </a:bodyPr>
          <a:lstStyle/>
          <a:p>
            <a:r>
              <a:rPr lang="en-US" dirty="0">
                <a:solidFill>
                  <a:srgbClr val="00B0F0"/>
                </a:solidFill>
              </a:rPr>
              <a:t>Spring 2019 Refresh release</a:t>
            </a:r>
          </a:p>
          <a:p>
            <a:pPr lvl="1"/>
            <a:r>
              <a:rPr lang="en-US" sz="2400" dirty="0"/>
              <a:t>Support for Windows Server 2019, 1809 containers</a:t>
            </a:r>
          </a:p>
          <a:p>
            <a:pPr lvl="1"/>
            <a:r>
              <a:rPr lang="en-US" sz="2400" dirty="0"/>
              <a:t>Integration with Managed Identities </a:t>
            </a:r>
          </a:p>
          <a:p>
            <a:pPr lvl="1"/>
            <a:r>
              <a:rPr lang="en-US" sz="2400" dirty="0"/>
              <a:t>Improvements to container diagnostics via Azure Monitor</a:t>
            </a:r>
          </a:p>
          <a:p>
            <a:pPr lvl="1"/>
            <a:r>
              <a:rPr lang="en-US" sz="2400" dirty="0"/>
              <a:t>Billing starts (50%) </a:t>
            </a:r>
          </a:p>
          <a:p>
            <a:r>
              <a:rPr lang="en-US" dirty="0"/>
              <a:t>Coming later</a:t>
            </a:r>
          </a:p>
          <a:p>
            <a:pPr lvl="1"/>
            <a:r>
              <a:rPr lang="en-US" sz="2400" dirty="0"/>
              <a:t>Availability in more regions</a:t>
            </a:r>
          </a:p>
          <a:p>
            <a:pPr lvl="1"/>
            <a:r>
              <a:rPr lang="en-US" sz="2400" dirty="0"/>
              <a:t>BYO </a:t>
            </a:r>
            <a:r>
              <a:rPr lang="en-US" sz="2400" dirty="0" err="1"/>
              <a:t>Vnet</a:t>
            </a:r>
            <a:endParaRPr lang="en-US" sz="2400" dirty="0"/>
          </a:p>
          <a:p>
            <a:pPr lvl="1"/>
            <a:r>
              <a:rPr lang="en-US" sz="2400" dirty="0"/>
              <a:t>Performance enhancements</a:t>
            </a:r>
          </a:p>
          <a:p>
            <a:pPr lvl="1"/>
            <a:r>
              <a:rPr lang="en-US" sz="2400" dirty="0"/>
              <a:t>Evolved application model</a:t>
            </a:r>
          </a:p>
        </p:txBody>
      </p:sp>
      <p:grpSp>
        <p:nvGrpSpPr>
          <p:cNvPr id="25" name="Group 24">
            <a:extLst>
              <a:ext uri="{FF2B5EF4-FFF2-40B4-BE49-F238E27FC236}">
                <a16:creationId xmlns:a16="http://schemas.microsoft.com/office/drawing/2014/main" id="{9CCB8CF1-0A11-443D-BB5D-43263BC13C19}"/>
              </a:ext>
            </a:extLst>
          </p:cNvPr>
          <p:cNvGrpSpPr/>
          <p:nvPr/>
        </p:nvGrpSpPr>
        <p:grpSpPr>
          <a:xfrm>
            <a:off x="402982" y="1611655"/>
            <a:ext cx="4872552" cy="4319519"/>
            <a:chOff x="402982" y="1611655"/>
            <a:chExt cx="4872552" cy="4319519"/>
          </a:xfrm>
        </p:grpSpPr>
        <p:sp>
          <p:nvSpPr>
            <p:cNvPr id="4" name="Rectangle 3">
              <a:extLst>
                <a:ext uri="{FF2B5EF4-FFF2-40B4-BE49-F238E27FC236}">
                  <a16:creationId xmlns:a16="http://schemas.microsoft.com/office/drawing/2014/main" id="{20B29939-F31E-4315-BB80-CFE2FCC83A83}"/>
                </a:ext>
              </a:extLst>
            </p:cNvPr>
            <p:cNvSpPr/>
            <p:nvPr/>
          </p:nvSpPr>
          <p:spPr>
            <a:xfrm>
              <a:off x="402982" y="1611655"/>
              <a:ext cx="4872552" cy="523220"/>
            </a:xfrm>
            <a:prstGeom prst="rect">
              <a:avLst/>
            </a:prstGeom>
          </p:spPr>
          <p:txBody>
            <a:bodyPr wrap="none">
              <a:spAutoFit/>
            </a:bodyPr>
            <a:lstStyle/>
            <a:p>
              <a:r>
                <a:rPr lang="en-US" sz="2800" b="1">
                  <a:solidFill>
                    <a:srgbClr val="00B0F0"/>
                  </a:solidFill>
                  <a:latin typeface="Segoe UI Semilight" panose="020B0402040204020203" pitchFamily="34" charset="0"/>
                  <a:cs typeface="Segoe UI Semilight" panose="020B0402040204020203" pitchFamily="34" charset="0"/>
                </a:rPr>
                <a:t>Service Fabric Resource Model</a:t>
              </a:r>
            </a:p>
          </p:txBody>
        </p:sp>
        <p:grpSp>
          <p:nvGrpSpPr>
            <p:cNvPr id="5" name="Group 4">
              <a:extLst>
                <a:ext uri="{FF2B5EF4-FFF2-40B4-BE49-F238E27FC236}">
                  <a16:creationId xmlns:a16="http://schemas.microsoft.com/office/drawing/2014/main" id="{5C1C326B-F134-4A73-8FF1-7F4A53BE41E0}"/>
                </a:ext>
              </a:extLst>
            </p:cNvPr>
            <p:cNvGrpSpPr/>
            <p:nvPr/>
          </p:nvGrpSpPr>
          <p:grpSpPr>
            <a:xfrm>
              <a:off x="542781" y="2236324"/>
              <a:ext cx="4136783" cy="3694850"/>
              <a:chOff x="767360" y="2940393"/>
              <a:chExt cx="3383176" cy="3182341"/>
            </a:xfrm>
          </p:grpSpPr>
          <p:grpSp>
            <p:nvGrpSpPr>
              <p:cNvPr id="6" name="Group 5">
                <a:extLst>
                  <a:ext uri="{FF2B5EF4-FFF2-40B4-BE49-F238E27FC236}">
                    <a16:creationId xmlns:a16="http://schemas.microsoft.com/office/drawing/2014/main" id="{6085A0A6-7DA9-4814-9837-AC8BFD184BD0}"/>
                  </a:ext>
                </a:extLst>
              </p:cNvPr>
              <p:cNvGrpSpPr/>
              <p:nvPr/>
            </p:nvGrpSpPr>
            <p:grpSpPr>
              <a:xfrm>
                <a:off x="767360" y="2940393"/>
                <a:ext cx="3383176" cy="365760"/>
                <a:chOff x="945405" y="2120060"/>
                <a:chExt cx="3383176" cy="365760"/>
              </a:xfrm>
            </p:grpSpPr>
            <p:sp>
              <p:nvSpPr>
                <p:cNvPr id="22" name="Processing_E9F5" title="Icon of two interlocked gears">
                  <a:extLst>
                    <a:ext uri="{FF2B5EF4-FFF2-40B4-BE49-F238E27FC236}">
                      <a16:creationId xmlns:a16="http://schemas.microsoft.com/office/drawing/2014/main" id="{8F8B08CB-D54F-4E5B-A472-20A4474E7FE8}"/>
                    </a:ext>
                  </a:extLst>
                </p:cNvPr>
                <p:cNvSpPr>
                  <a:spLocks noChangeAspect="1" noEditPoints="1"/>
                </p:cNvSpPr>
                <p:nvPr/>
              </p:nvSpPr>
              <p:spPr bwMode="auto">
                <a:xfrm>
                  <a:off x="945405" y="2120060"/>
                  <a:ext cx="419962"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800">
                    <a:solidFill>
                      <a:schemeClr val="accent5">
                        <a:lumMod val="75000"/>
                      </a:schemeClr>
                    </a:solidFill>
                  </a:endParaRPr>
                </a:p>
              </p:txBody>
            </p:sp>
            <p:sp>
              <p:nvSpPr>
                <p:cNvPr id="23" name="TextBox 22">
                  <a:extLst>
                    <a:ext uri="{FF2B5EF4-FFF2-40B4-BE49-F238E27FC236}">
                      <a16:creationId xmlns:a16="http://schemas.microsoft.com/office/drawing/2014/main" id="{D8D6E704-3CDB-433B-8C3D-DA2FDD1EE2A5}"/>
                    </a:ext>
                  </a:extLst>
                </p:cNvPr>
                <p:cNvSpPr txBox="1"/>
                <p:nvPr/>
              </p:nvSpPr>
              <p:spPr>
                <a:xfrm>
                  <a:off x="1583808" y="2149051"/>
                  <a:ext cx="2744773" cy="318102"/>
                </a:xfrm>
                <a:prstGeom prst="rect">
                  <a:avLst/>
                </a:prstGeom>
                <a:noFill/>
                <a:ln>
                  <a:noFill/>
                </a:ln>
              </p:spPr>
              <p:txBody>
                <a:bodyPr wrap="none" lIns="0" tIns="0" rIns="0" bIns="0" rtlCol="0">
                  <a:spAutoFit/>
                </a:bodyPr>
                <a:lstStyle/>
                <a:p>
                  <a:pPr algn="l"/>
                  <a:r>
                    <a:rPr lang="en-US" sz="2400">
                      <a:latin typeface="Segoe UI Semilight" panose="020B0402040204020203" pitchFamily="34" charset="0"/>
                      <a:cs typeface="Segoe UI Semilight" panose="020B0402040204020203" pitchFamily="34" charset="0"/>
                    </a:rPr>
                    <a:t>Applications and Services</a:t>
                  </a:r>
                </a:p>
              </p:txBody>
            </p:sp>
          </p:grpSp>
          <p:grpSp>
            <p:nvGrpSpPr>
              <p:cNvPr id="7" name="Group 6">
                <a:extLst>
                  <a:ext uri="{FF2B5EF4-FFF2-40B4-BE49-F238E27FC236}">
                    <a16:creationId xmlns:a16="http://schemas.microsoft.com/office/drawing/2014/main" id="{839F5CCB-8A9B-49E8-9B15-E0ABAAE4C958}"/>
                  </a:ext>
                </a:extLst>
              </p:cNvPr>
              <p:cNvGrpSpPr/>
              <p:nvPr/>
            </p:nvGrpSpPr>
            <p:grpSpPr>
              <a:xfrm>
                <a:off x="767360" y="3464150"/>
                <a:ext cx="1656301" cy="376084"/>
                <a:chOff x="945405" y="2825657"/>
                <a:chExt cx="1656301" cy="376084"/>
              </a:xfrm>
            </p:grpSpPr>
            <p:sp>
              <p:nvSpPr>
                <p:cNvPr id="20" name="Intelligence" title="Icon of circles connected by crossing lines">
                  <a:extLst>
                    <a:ext uri="{FF2B5EF4-FFF2-40B4-BE49-F238E27FC236}">
                      <a16:creationId xmlns:a16="http://schemas.microsoft.com/office/drawing/2014/main" id="{F4B6013E-7C16-42B6-B713-9D3CC0AE8B76}"/>
                    </a:ext>
                  </a:extLst>
                </p:cNvPr>
                <p:cNvSpPr>
                  <a:spLocks noChangeAspect="1" noEditPoints="1"/>
                </p:cNvSpPr>
                <p:nvPr/>
              </p:nvSpPr>
              <p:spPr bwMode="auto">
                <a:xfrm>
                  <a:off x="945405" y="2825657"/>
                  <a:ext cx="380638" cy="365760"/>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solidFill>
                      <a:schemeClr val="accent5">
                        <a:lumMod val="75000"/>
                      </a:schemeClr>
                    </a:solidFill>
                  </a:endParaRPr>
                </a:p>
              </p:txBody>
            </p:sp>
            <p:sp>
              <p:nvSpPr>
                <p:cNvPr id="21" name="TextBox 20">
                  <a:extLst>
                    <a:ext uri="{FF2B5EF4-FFF2-40B4-BE49-F238E27FC236}">
                      <a16:creationId xmlns:a16="http://schemas.microsoft.com/office/drawing/2014/main" id="{1EB1A5EA-DFFB-4BF4-934C-8E9A5B437C87}"/>
                    </a:ext>
                  </a:extLst>
                </p:cNvPr>
                <p:cNvSpPr txBox="1"/>
                <p:nvPr/>
              </p:nvSpPr>
              <p:spPr>
                <a:xfrm>
                  <a:off x="1583808" y="2883639"/>
                  <a:ext cx="1017898" cy="318102"/>
                </a:xfrm>
                <a:prstGeom prst="rect">
                  <a:avLst/>
                </a:prstGeom>
                <a:noFill/>
                <a:ln>
                  <a:noFill/>
                </a:ln>
              </p:spPr>
              <p:txBody>
                <a:bodyPr wrap="none" lIns="0" tIns="0" rIns="0" bIns="0" rtlCol="0">
                  <a:spAutoFit/>
                </a:bodyPr>
                <a:lstStyle/>
                <a:p>
                  <a:pPr algn="l"/>
                  <a:r>
                    <a:rPr lang="en-US" sz="2400">
                      <a:latin typeface="Segoe UI Semilight" panose="020B0402040204020203" pitchFamily="34" charset="0"/>
                      <a:cs typeface="Segoe UI Semilight" panose="020B0402040204020203" pitchFamily="34" charset="0"/>
                    </a:rPr>
                    <a:t>Networks</a:t>
                  </a:r>
                  <a:endParaRPr lang="en-US" sz="3200">
                    <a:latin typeface="Segoe UI Semilight" panose="020B0402040204020203" pitchFamily="34" charset="0"/>
                    <a:cs typeface="Segoe UI Semilight" panose="020B0402040204020203" pitchFamily="34" charset="0"/>
                  </a:endParaRPr>
                </a:p>
              </p:txBody>
            </p:sp>
          </p:grpSp>
          <p:grpSp>
            <p:nvGrpSpPr>
              <p:cNvPr id="8" name="Group 7">
                <a:extLst>
                  <a:ext uri="{FF2B5EF4-FFF2-40B4-BE49-F238E27FC236}">
                    <a16:creationId xmlns:a16="http://schemas.microsoft.com/office/drawing/2014/main" id="{679F08F4-EA99-4A0D-A333-29A033ADD8BF}"/>
                  </a:ext>
                </a:extLst>
              </p:cNvPr>
              <p:cNvGrpSpPr/>
              <p:nvPr/>
            </p:nvGrpSpPr>
            <p:grpSpPr>
              <a:xfrm>
                <a:off x="767360" y="4603104"/>
                <a:ext cx="1561228" cy="411480"/>
                <a:chOff x="945405" y="4237960"/>
                <a:chExt cx="1561228" cy="411480"/>
              </a:xfrm>
            </p:grpSpPr>
            <p:sp>
              <p:nvSpPr>
                <p:cNvPr id="18" name="Database_EFC7" title="Icon of a cylinder">
                  <a:extLst>
                    <a:ext uri="{FF2B5EF4-FFF2-40B4-BE49-F238E27FC236}">
                      <a16:creationId xmlns:a16="http://schemas.microsoft.com/office/drawing/2014/main" id="{C351191A-4DCF-4F51-893E-5DFBAF7EE6F8}"/>
                    </a:ext>
                  </a:extLst>
                </p:cNvPr>
                <p:cNvSpPr>
                  <a:spLocks noChangeAspect="1" noEditPoints="1"/>
                </p:cNvSpPr>
                <p:nvPr/>
              </p:nvSpPr>
              <p:spPr bwMode="auto">
                <a:xfrm>
                  <a:off x="945405" y="4237960"/>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800">
                    <a:solidFill>
                      <a:schemeClr val="accent5">
                        <a:lumMod val="75000"/>
                      </a:schemeClr>
                    </a:solidFill>
                  </a:endParaRPr>
                </a:p>
              </p:txBody>
            </p:sp>
            <p:sp>
              <p:nvSpPr>
                <p:cNvPr id="19" name="TextBox 18">
                  <a:extLst>
                    <a:ext uri="{FF2B5EF4-FFF2-40B4-BE49-F238E27FC236}">
                      <a16:creationId xmlns:a16="http://schemas.microsoft.com/office/drawing/2014/main" id="{FB108620-5936-4F5D-A315-71AEC83F3807}"/>
                    </a:ext>
                  </a:extLst>
                </p:cNvPr>
                <p:cNvSpPr txBox="1"/>
                <p:nvPr/>
              </p:nvSpPr>
              <p:spPr>
                <a:xfrm>
                  <a:off x="1583808" y="4303599"/>
                  <a:ext cx="922825" cy="318103"/>
                </a:xfrm>
                <a:prstGeom prst="rect">
                  <a:avLst/>
                </a:prstGeom>
                <a:noFill/>
                <a:ln>
                  <a:noFill/>
                </a:ln>
              </p:spPr>
              <p:txBody>
                <a:bodyPr wrap="none" lIns="0" tIns="0" rIns="0" bIns="0" rtlCol="0">
                  <a:spAutoFit/>
                </a:bodyPr>
                <a:lstStyle/>
                <a:p>
                  <a:pPr algn="l"/>
                  <a:r>
                    <a:rPr lang="en-US" sz="2400">
                      <a:latin typeface="Segoe UI Semilight" panose="020B0402040204020203" pitchFamily="34" charset="0"/>
                      <a:cs typeface="Segoe UI Semilight" panose="020B0402040204020203" pitchFamily="34" charset="0"/>
                    </a:rPr>
                    <a:t>Volumes</a:t>
                  </a:r>
                </a:p>
              </p:txBody>
            </p:sp>
          </p:grpSp>
          <p:grpSp>
            <p:nvGrpSpPr>
              <p:cNvPr id="9" name="Group 8">
                <a:extLst>
                  <a:ext uri="{FF2B5EF4-FFF2-40B4-BE49-F238E27FC236}">
                    <a16:creationId xmlns:a16="http://schemas.microsoft.com/office/drawing/2014/main" id="{9DCF8750-3511-4A6E-8353-CF37BF2CD483}"/>
                  </a:ext>
                </a:extLst>
              </p:cNvPr>
              <p:cNvGrpSpPr/>
              <p:nvPr/>
            </p:nvGrpSpPr>
            <p:grpSpPr>
              <a:xfrm>
                <a:off x="767360" y="5172581"/>
                <a:ext cx="3265556" cy="426397"/>
                <a:chOff x="941927" y="4991363"/>
                <a:chExt cx="3265556" cy="426397"/>
              </a:xfrm>
            </p:grpSpPr>
            <p:sp>
              <p:nvSpPr>
                <p:cNvPr id="16" name="strategy" title="Icon of two circles and a curved arrow winding between three exes connecting them">
                  <a:extLst>
                    <a:ext uri="{FF2B5EF4-FFF2-40B4-BE49-F238E27FC236}">
                      <a16:creationId xmlns:a16="http://schemas.microsoft.com/office/drawing/2014/main" id="{B98796D2-0076-4EA9-8D71-708F70DA1DBA}"/>
                    </a:ext>
                  </a:extLst>
                </p:cNvPr>
                <p:cNvSpPr>
                  <a:spLocks noChangeAspect="1" noEditPoints="1"/>
                </p:cNvSpPr>
                <p:nvPr/>
              </p:nvSpPr>
              <p:spPr bwMode="auto">
                <a:xfrm>
                  <a:off x="941927" y="4991363"/>
                  <a:ext cx="320040" cy="426397"/>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800">
                    <a:solidFill>
                      <a:schemeClr val="accent1"/>
                    </a:solidFill>
                  </a:endParaRPr>
                </a:p>
              </p:txBody>
            </p:sp>
            <p:sp>
              <p:nvSpPr>
                <p:cNvPr id="17" name="TextBox 16">
                  <a:extLst>
                    <a:ext uri="{FF2B5EF4-FFF2-40B4-BE49-F238E27FC236}">
                      <a16:creationId xmlns:a16="http://schemas.microsoft.com/office/drawing/2014/main" id="{52EEE15F-D767-4F73-9F0D-98A48BF7A14D}"/>
                    </a:ext>
                  </a:extLst>
                </p:cNvPr>
                <p:cNvSpPr txBox="1"/>
                <p:nvPr/>
              </p:nvSpPr>
              <p:spPr>
                <a:xfrm>
                  <a:off x="1580330" y="5047489"/>
                  <a:ext cx="2627153" cy="318103"/>
                </a:xfrm>
                <a:prstGeom prst="rect">
                  <a:avLst/>
                </a:prstGeom>
                <a:noFill/>
                <a:ln>
                  <a:noFill/>
                </a:ln>
              </p:spPr>
              <p:txBody>
                <a:bodyPr wrap="none" lIns="0" tIns="0" rIns="0" bIns="0" rtlCol="0">
                  <a:spAutoFit/>
                </a:bodyPr>
                <a:lstStyle/>
                <a:p>
                  <a:pPr algn="l"/>
                  <a:r>
                    <a:rPr lang="en-US" sz="2400">
                      <a:latin typeface="Segoe UI Semilight" panose="020B0402040204020203" pitchFamily="34" charset="0"/>
                      <a:cs typeface="Segoe UI Semilight" panose="020B0402040204020203" pitchFamily="34" charset="0"/>
                    </a:rPr>
                    <a:t>Gateways / routing rules</a:t>
                  </a:r>
                </a:p>
              </p:txBody>
            </p:sp>
          </p:grpSp>
          <p:grpSp>
            <p:nvGrpSpPr>
              <p:cNvPr id="10" name="Group 9">
                <a:extLst>
                  <a:ext uri="{FF2B5EF4-FFF2-40B4-BE49-F238E27FC236}">
                    <a16:creationId xmlns:a16="http://schemas.microsoft.com/office/drawing/2014/main" id="{830414DA-D4AF-42E5-99FF-0D126C89E0E7}"/>
                  </a:ext>
                </a:extLst>
              </p:cNvPr>
              <p:cNvGrpSpPr/>
              <p:nvPr/>
            </p:nvGrpSpPr>
            <p:grpSpPr>
              <a:xfrm>
                <a:off x="767360" y="5756974"/>
                <a:ext cx="2375885" cy="365760"/>
                <a:chOff x="941927" y="5759683"/>
                <a:chExt cx="2375885" cy="365760"/>
              </a:xfrm>
            </p:grpSpPr>
            <p:sp>
              <p:nvSpPr>
                <p:cNvPr id="14" name="arrow_24" title="Icon of an arrow pointing out of a box">
                  <a:extLst>
                    <a:ext uri="{FF2B5EF4-FFF2-40B4-BE49-F238E27FC236}">
                      <a16:creationId xmlns:a16="http://schemas.microsoft.com/office/drawing/2014/main" id="{72960EB0-F30B-49B8-85AA-1A80D0E8F7CF}"/>
                    </a:ext>
                  </a:extLst>
                </p:cNvPr>
                <p:cNvSpPr>
                  <a:spLocks noChangeAspect="1" noEditPoints="1"/>
                </p:cNvSpPr>
                <p:nvPr/>
              </p:nvSpPr>
              <p:spPr bwMode="auto">
                <a:xfrm>
                  <a:off x="941927" y="5759683"/>
                  <a:ext cx="478923" cy="365760"/>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800">
                    <a:solidFill>
                      <a:schemeClr val="accent1"/>
                    </a:solidFill>
                  </a:endParaRPr>
                </a:p>
              </p:txBody>
            </p:sp>
            <p:sp>
              <p:nvSpPr>
                <p:cNvPr id="15" name="TextBox 14">
                  <a:extLst>
                    <a:ext uri="{FF2B5EF4-FFF2-40B4-BE49-F238E27FC236}">
                      <a16:creationId xmlns:a16="http://schemas.microsoft.com/office/drawing/2014/main" id="{53C2A1B5-7EF2-4780-829B-A079E151E14B}"/>
                    </a:ext>
                  </a:extLst>
                </p:cNvPr>
                <p:cNvSpPr txBox="1"/>
                <p:nvPr/>
              </p:nvSpPr>
              <p:spPr>
                <a:xfrm>
                  <a:off x="1585377" y="5796291"/>
                  <a:ext cx="1732435" cy="318102"/>
                </a:xfrm>
                <a:prstGeom prst="rect">
                  <a:avLst/>
                </a:prstGeom>
                <a:noFill/>
                <a:ln>
                  <a:noFill/>
                </a:ln>
              </p:spPr>
              <p:txBody>
                <a:bodyPr wrap="none" lIns="0" tIns="0" rIns="0" bIns="0" rtlCol="0">
                  <a:spAutoFit/>
                </a:bodyPr>
                <a:lstStyle/>
                <a:p>
                  <a:pPr algn="l"/>
                  <a:r>
                    <a:rPr lang="en-US" sz="2400" dirty="0">
                      <a:latin typeface="Segoe UI Semilight" panose="020B0402040204020203" pitchFamily="34" charset="0"/>
                      <a:cs typeface="Segoe UI Semilight" panose="020B0402040204020203" pitchFamily="34" charset="0"/>
                    </a:rPr>
                    <a:t>Auto-scale rules</a:t>
                  </a:r>
                </a:p>
              </p:txBody>
            </p:sp>
          </p:grpSp>
          <p:grpSp>
            <p:nvGrpSpPr>
              <p:cNvPr id="11" name="Group 10">
                <a:extLst>
                  <a:ext uri="{FF2B5EF4-FFF2-40B4-BE49-F238E27FC236}">
                    <a16:creationId xmlns:a16="http://schemas.microsoft.com/office/drawing/2014/main" id="{5134681B-FBF0-4A15-8606-E172AEC489E7}"/>
                  </a:ext>
                </a:extLst>
              </p:cNvPr>
              <p:cNvGrpSpPr/>
              <p:nvPr/>
            </p:nvGrpSpPr>
            <p:grpSpPr>
              <a:xfrm>
                <a:off x="767360" y="3987907"/>
                <a:ext cx="1405956" cy="457200"/>
                <a:chOff x="941927" y="3486088"/>
                <a:chExt cx="1405956" cy="457200"/>
              </a:xfrm>
            </p:grpSpPr>
            <p:sp>
              <p:nvSpPr>
                <p:cNvPr id="12" name="TextBox 11">
                  <a:extLst>
                    <a:ext uri="{FF2B5EF4-FFF2-40B4-BE49-F238E27FC236}">
                      <a16:creationId xmlns:a16="http://schemas.microsoft.com/office/drawing/2014/main" id="{9C0331F5-E2CD-47B4-A466-2CD0390EC3BC}"/>
                    </a:ext>
                  </a:extLst>
                </p:cNvPr>
                <p:cNvSpPr txBox="1"/>
                <p:nvPr/>
              </p:nvSpPr>
              <p:spPr>
                <a:xfrm>
                  <a:off x="1580330" y="3593618"/>
                  <a:ext cx="767553" cy="318103"/>
                </a:xfrm>
                <a:prstGeom prst="rect">
                  <a:avLst/>
                </a:prstGeom>
                <a:noFill/>
                <a:ln>
                  <a:noFill/>
                </a:ln>
              </p:spPr>
              <p:txBody>
                <a:bodyPr wrap="none" lIns="0" tIns="0" rIns="0" bIns="0" rtlCol="0">
                  <a:spAutoFit/>
                </a:bodyPr>
                <a:lstStyle/>
                <a:p>
                  <a:pPr algn="l"/>
                  <a:r>
                    <a:rPr lang="en-US" sz="2400">
                      <a:latin typeface="Segoe UI Semilight" panose="020B0402040204020203" pitchFamily="34" charset="0"/>
                      <a:ea typeface="Segoe UI Symbol" panose="020B0502040204020203" pitchFamily="34" charset="0"/>
                      <a:cs typeface="Segoe UI Semilight" panose="020B0402040204020203" pitchFamily="34" charset="0"/>
                    </a:rPr>
                    <a:t>Secrets</a:t>
                  </a:r>
                </a:p>
              </p:txBody>
            </p:sp>
            <p:sp>
              <p:nvSpPr>
                <p:cNvPr id="13" name="Lock" title="Icon of a padlock">
                  <a:extLst>
                    <a:ext uri="{FF2B5EF4-FFF2-40B4-BE49-F238E27FC236}">
                      <a16:creationId xmlns:a16="http://schemas.microsoft.com/office/drawing/2014/main" id="{451CF016-0854-4652-8973-B9518CE05E67}"/>
                    </a:ext>
                  </a:extLst>
                </p:cNvPr>
                <p:cNvSpPr>
                  <a:spLocks noChangeAspect="1" noEditPoints="1"/>
                </p:cNvSpPr>
                <p:nvPr/>
              </p:nvSpPr>
              <p:spPr bwMode="auto">
                <a:xfrm>
                  <a:off x="941927" y="3486088"/>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800">
                    <a:solidFill>
                      <a:schemeClr val="accent5">
                        <a:lumMod val="75000"/>
                      </a:schemeClr>
                    </a:solidFill>
                  </a:endParaRPr>
                </a:p>
              </p:txBody>
            </p:sp>
          </p:grpSp>
        </p:grpSp>
      </p:grpSp>
      <p:pic>
        <p:nvPicPr>
          <p:cNvPr id="24" name="Graphic 23">
            <a:extLst>
              <a:ext uri="{FF2B5EF4-FFF2-40B4-BE49-F238E27FC236}">
                <a16:creationId xmlns:a16="http://schemas.microsoft.com/office/drawing/2014/main" id="{71717239-8A09-48E9-820D-86E4998A55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985" y="367872"/>
            <a:ext cx="763593" cy="751832"/>
          </a:xfrm>
          <a:prstGeom prst="rect">
            <a:avLst/>
          </a:prstGeom>
        </p:spPr>
      </p:pic>
      <p:cxnSp>
        <p:nvCxnSpPr>
          <p:cNvPr id="26" name="Straight Connector 25">
            <a:extLst>
              <a:ext uri="{FF2B5EF4-FFF2-40B4-BE49-F238E27FC236}">
                <a16:creationId xmlns:a16="http://schemas.microsoft.com/office/drawing/2014/main" id="{4ECB75EB-B15B-4267-AC4E-BA4936D147AF}"/>
              </a:ext>
            </a:extLst>
          </p:cNvPr>
          <p:cNvCxnSpPr/>
          <p:nvPr/>
        </p:nvCxnSpPr>
        <p:spPr>
          <a:xfrm>
            <a:off x="5447763" y="1468192"/>
            <a:ext cx="0" cy="485533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7095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6797-4091-419B-8B7E-B91A1BBE2127}"/>
              </a:ext>
            </a:extLst>
          </p:cNvPr>
          <p:cNvSpPr>
            <a:spLocks noGrp="1"/>
          </p:cNvSpPr>
          <p:nvPr>
            <p:ph type="title"/>
          </p:nvPr>
        </p:nvSpPr>
        <p:spPr>
          <a:xfrm>
            <a:off x="588263" y="382555"/>
            <a:ext cx="11018520" cy="553998"/>
          </a:xfrm>
        </p:spPr>
        <p:txBody>
          <a:bodyPr>
            <a:normAutofit fontScale="90000"/>
          </a:bodyPr>
          <a:lstStyle/>
          <a:p>
            <a:r>
              <a:rPr lang="en-US"/>
              <a:t>SF Mesh preview – Early Last year.</a:t>
            </a:r>
          </a:p>
        </p:txBody>
      </p:sp>
      <p:grpSp>
        <p:nvGrpSpPr>
          <p:cNvPr id="3" name="Group 2">
            <a:extLst>
              <a:ext uri="{FF2B5EF4-FFF2-40B4-BE49-F238E27FC236}">
                <a16:creationId xmlns:a16="http://schemas.microsoft.com/office/drawing/2014/main" id="{FF393F6E-8BB0-45AC-861D-F558E91D5390}"/>
              </a:ext>
            </a:extLst>
          </p:cNvPr>
          <p:cNvGrpSpPr/>
          <p:nvPr/>
        </p:nvGrpSpPr>
        <p:grpSpPr>
          <a:xfrm>
            <a:off x="2216807" y="4245474"/>
            <a:ext cx="3472794" cy="1819067"/>
            <a:chOff x="2216807" y="4245474"/>
            <a:chExt cx="3472794" cy="1819067"/>
          </a:xfrm>
        </p:grpSpPr>
        <p:grpSp>
          <p:nvGrpSpPr>
            <p:cNvPr id="4" name="Group 3">
              <a:extLst>
                <a:ext uri="{FF2B5EF4-FFF2-40B4-BE49-F238E27FC236}">
                  <a16:creationId xmlns:a16="http://schemas.microsoft.com/office/drawing/2014/main" id="{1CDE58B9-1127-40FC-A4F7-C1DFD40CADC0}"/>
                </a:ext>
              </a:extLst>
            </p:cNvPr>
            <p:cNvGrpSpPr/>
            <p:nvPr/>
          </p:nvGrpSpPr>
          <p:grpSpPr>
            <a:xfrm>
              <a:off x="2216807" y="4245474"/>
              <a:ext cx="3472794" cy="1819067"/>
              <a:chOff x="2216807" y="4245474"/>
              <a:chExt cx="3472794" cy="1819067"/>
            </a:xfrm>
          </p:grpSpPr>
          <p:sp>
            <p:nvSpPr>
              <p:cNvPr id="7" name="Rectangle 6">
                <a:extLst>
                  <a:ext uri="{FF2B5EF4-FFF2-40B4-BE49-F238E27FC236}">
                    <a16:creationId xmlns:a16="http://schemas.microsoft.com/office/drawing/2014/main" id="{6CFF32EF-59D1-4A61-88FB-E65171762203}"/>
                  </a:ext>
                </a:extLst>
              </p:cNvPr>
              <p:cNvSpPr/>
              <p:nvPr/>
            </p:nvSpPr>
            <p:spPr>
              <a:xfrm>
                <a:off x="2216808" y="4245474"/>
                <a:ext cx="3472793" cy="54556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600"/>
                  </a:spcAft>
                  <a:buClrTx/>
                  <a:buSzTx/>
                  <a:buFontTx/>
                  <a:buNone/>
                  <a:tabLst/>
                  <a:defRPr/>
                </a:pPr>
                <a:r>
                  <a:rPr kumimoji="0" lang="en-US" sz="1750" b="0" i="0" u="none" strike="noStrike" kern="1200" cap="none" spc="0" normalizeH="0" baseline="0" noProof="0">
                    <a:ln>
                      <a:noFill/>
                    </a:ln>
                    <a:solidFill>
                      <a:srgbClr val="000000"/>
                    </a:solidFill>
                    <a:effectLst/>
                    <a:uLnTx/>
                    <a:uFillTx/>
                    <a:latin typeface="Calibri" panose="020F0502020204030204"/>
                    <a:ea typeface="Yu Mincho" panose="02020400000000000000" pitchFamily="18" charset="-128"/>
                    <a:cs typeface="Arial" panose="020B0604020202020204" pitchFamily="34" charset="0"/>
                  </a:rPr>
                  <a:t>Mesh</a:t>
                </a:r>
                <a:r>
                  <a:rPr kumimoji="0" lang="en-US" sz="1750" b="0" i="0" u="none" strike="noStrike" kern="1200" cap="none" spc="0" normalizeH="0" baseline="0" noProof="0">
                    <a:ln>
                      <a:noFill/>
                    </a:ln>
                    <a:solidFill>
                      <a:srgbClr val="FFFFFF"/>
                    </a:solidFill>
                    <a:effectLst/>
                    <a:uLnTx/>
                    <a:uFillTx/>
                    <a:latin typeface="Calibri" panose="020F0502020204030204"/>
                    <a:ea typeface="Yu Mincho" panose="02020400000000000000" pitchFamily="18" charset="-128"/>
                    <a:cs typeface="Arial" panose="020B0604020202020204" pitchFamily="34" charset="0"/>
                  </a:rPr>
                  <a:t> </a:t>
                </a:r>
                <a:r>
                  <a:rPr kumimoji="0" lang="en-US" sz="1750" b="0" i="0" u="none" strike="noStrike" kern="1200" cap="none" spc="0" normalizeH="0" baseline="0" noProof="0">
                    <a:ln>
                      <a:noFill/>
                    </a:ln>
                    <a:solidFill>
                      <a:srgbClr val="000000"/>
                    </a:solidFill>
                    <a:effectLst/>
                    <a:uLnTx/>
                    <a:uFillTx/>
                    <a:latin typeface="Calibri" panose="020F0502020204030204"/>
                    <a:ea typeface="Yu Mincho" panose="02020400000000000000" pitchFamily="18" charset="-128"/>
                    <a:cs typeface="Arial" panose="020B0604020202020204" pitchFamily="34" charset="0"/>
                  </a:rPr>
                  <a:t>RP /Control</a:t>
                </a:r>
                <a:r>
                  <a:rPr kumimoji="0" lang="en-US" sz="1750" b="0" i="0" u="none" strike="noStrike" kern="1200" cap="none" spc="0" normalizeH="0" baseline="0" noProof="0">
                    <a:ln>
                      <a:noFill/>
                    </a:ln>
                    <a:solidFill>
                      <a:srgbClr val="FFFFFF"/>
                    </a:solidFill>
                    <a:effectLst/>
                    <a:uLnTx/>
                    <a:uFillTx/>
                    <a:latin typeface="Calibri" panose="020F0502020204030204"/>
                    <a:ea typeface="Yu Mincho" panose="02020400000000000000" pitchFamily="18" charset="-128"/>
                    <a:cs typeface="Arial" panose="020B0604020202020204" pitchFamily="34" charset="0"/>
                  </a:rPr>
                  <a:t> </a:t>
                </a:r>
                <a:r>
                  <a:rPr kumimoji="0" lang="en-US" sz="1750" b="0" i="0" u="none" strike="noStrike" kern="1200" cap="none" spc="0" normalizeH="0" baseline="0" noProof="0">
                    <a:ln>
                      <a:noFill/>
                    </a:ln>
                    <a:solidFill>
                      <a:srgbClr val="000000"/>
                    </a:solidFill>
                    <a:effectLst/>
                    <a:uLnTx/>
                    <a:uFillTx/>
                    <a:latin typeface="Calibri" panose="020F0502020204030204"/>
                    <a:ea typeface="Yu Mincho" panose="02020400000000000000" pitchFamily="18" charset="-128"/>
                    <a:cs typeface="Arial" panose="020B0604020202020204" pitchFamily="34" charset="0"/>
                  </a:rPr>
                  <a:t>Plane</a:t>
                </a:r>
                <a:endParaRPr kumimoji="0" lang="en-US" sz="1000" b="0" i="0" u="none" strike="noStrike" kern="1200" cap="none" spc="0" normalizeH="0" baseline="0" noProof="0">
                  <a:ln>
                    <a:noFill/>
                  </a:ln>
                  <a:solidFill>
                    <a:prstClr val="white"/>
                  </a:solidFill>
                  <a:effectLst/>
                  <a:uLnTx/>
                  <a:uFillTx/>
                  <a:latin typeface="Calibri" panose="020F0502020204030204"/>
                  <a:ea typeface="Yu Mincho" panose="02020400000000000000" pitchFamily="18" charset="-128"/>
                  <a:cs typeface="Arial" panose="020B0604020202020204" pitchFamily="34" charset="0"/>
                </a:endParaRPr>
              </a:p>
            </p:txBody>
          </p:sp>
          <p:pic>
            <p:nvPicPr>
              <p:cNvPr id="11" name="Picture 10">
                <a:extLst>
                  <a:ext uri="{FF2B5EF4-FFF2-40B4-BE49-F238E27FC236}">
                    <a16:creationId xmlns:a16="http://schemas.microsoft.com/office/drawing/2014/main" id="{DC68A83F-A86A-4913-9619-F26F5AFCBE77}"/>
                  </a:ext>
                </a:extLst>
              </p:cNvPr>
              <p:cNvPicPr>
                <a:picLocks noChangeAspect="1"/>
              </p:cNvPicPr>
              <p:nvPr/>
            </p:nvPicPr>
            <p:blipFill>
              <a:blip r:embed="rId3"/>
              <a:stretch>
                <a:fillRect/>
              </a:stretch>
            </p:blipFill>
            <p:spPr>
              <a:xfrm>
                <a:off x="2216807" y="4935536"/>
                <a:ext cx="3472793" cy="1129005"/>
              </a:xfrm>
              <a:prstGeom prst="rect">
                <a:avLst/>
              </a:prstGeom>
            </p:spPr>
          </p:pic>
        </p:grpSp>
        <p:sp>
          <p:nvSpPr>
            <p:cNvPr id="5" name="TextBox 4">
              <a:extLst>
                <a:ext uri="{FF2B5EF4-FFF2-40B4-BE49-F238E27FC236}">
                  <a16:creationId xmlns:a16="http://schemas.microsoft.com/office/drawing/2014/main" id="{28EA5E54-80AE-4F1D-BA64-88E53CB9D13A}"/>
                </a:ext>
              </a:extLst>
            </p:cNvPr>
            <p:cNvSpPr txBox="1"/>
            <p:nvPr/>
          </p:nvSpPr>
          <p:spPr>
            <a:xfrm>
              <a:off x="3046774" y="4973222"/>
              <a:ext cx="2112264" cy="446276"/>
            </a:xfrm>
            <a:prstGeom prst="rect">
              <a:avLst/>
            </a:prstGeom>
            <a:solidFill>
              <a:srgbClr val="FFECB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Service Fabric Cluster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(5000 Nodes, 80000 Cores)</a:t>
              </a:r>
            </a:p>
          </p:txBody>
        </p:sp>
      </p:grpSp>
      <p:sp>
        <p:nvSpPr>
          <p:cNvPr id="23" name="Callout: Down Arrow 22">
            <a:extLst>
              <a:ext uri="{FF2B5EF4-FFF2-40B4-BE49-F238E27FC236}">
                <a16:creationId xmlns:a16="http://schemas.microsoft.com/office/drawing/2014/main" id="{38A7B373-A0D2-4579-BA68-FA31F3965A99}"/>
              </a:ext>
            </a:extLst>
          </p:cNvPr>
          <p:cNvSpPr/>
          <p:nvPr/>
        </p:nvSpPr>
        <p:spPr>
          <a:xfrm>
            <a:off x="2485349" y="3029698"/>
            <a:ext cx="2108193" cy="1115601"/>
          </a:xfrm>
          <a:prstGeom prst="downArrowCallou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libri" panose="020F0502020204030204"/>
                <a:ea typeface="Yu Mincho" panose="02020400000000000000" pitchFamily="18" charset="-128"/>
                <a:cs typeface="Arial" panose="020B0604020202020204" pitchFamily="34" charset="0"/>
              </a:rPr>
              <a:t>SF resource Model</a:t>
            </a:r>
          </a:p>
        </p:txBody>
      </p:sp>
      <p:sp>
        <p:nvSpPr>
          <p:cNvPr id="24" name="Left Brace 23">
            <a:extLst>
              <a:ext uri="{FF2B5EF4-FFF2-40B4-BE49-F238E27FC236}">
                <a16:creationId xmlns:a16="http://schemas.microsoft.com/office/drawing/2014/main" id="{1EF8AE2D-8710-45B0-9A6A-21E124E724EB}"/>
              </a:ext>
            </a:extLst>
          </p:cNvPr>
          <p:cNvSpPr/>
          <p:nvPr/>
        </p:nvSpPr>
        <p:spPr>
          <a:xfrm>
            <a:off x="1343296" y="4145299"/>
            <a:ext cx="465183" cy="1966012"/>
          </a:xfrm>
          <a:prstGeom prst="leftBrace">
            <a:avLst>
              <a:gd name="adj1" fmla="val 0"/>
              <a:gd name="adj2" fmla="val 50000"/>
            </a:avLst>
          </a:prstGeom>
          <a:ln w="41275">
            <a:solidFill>
              <a:srgbClr val="002060"/>
            </a:solidFill>
            <a:headEnd type="none"/>
            <a:tailEnd type="none"/>
          </a:ln>
        </p:spPr>
        <p:style>
          <a:lnRef idx="2">
            <a:schemeClr val="accent6"/>
          </a:lnRef>
          <a:fillRef idx="0">
            <a:schemeClr val="accent6"/>
          </a:fillRef>
          <a:effectRef idx="1">
            <a:schemeClr val="accent6"/>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TextBox 28">
            <a:extLst>
              <a:ext uri="{FF2B5EF4-FFF2-40B4-BE49-F238E27FC236}">
                <a16:creationId xmlns:a16="http://schemas.microsoft.com/office/drawing/2014/main" id="{B8B79C24-7191-46AB-9309-2E767B74AE48}"/>
              </a:ext>
            </a:extLst>
          </p:cNvPr>
          <p:cNvSpPr txBox="1"/>
          <p:nvPr/>
        </p:nvSpPr>
        <p:spPr>
          <a:xfrm>
            <a:off x="71442" y="4518257"/>
            <a:ext cx="1713741" cy="1691065"/>
          </a:xfrm>
          <a:prstGeom prst="rect">
            <a:avLst/>
          </a:prstGeom>
          <a:noFill/>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pitchFamily="34" charset="0"/>
                <a:ea typeface="Yu Mincho" panose="02020400000000000000" pitchFamily="18" charset="-128"/>
                <a:cs typeface="Arial" panose="020B0604020202020204" pitchFamily="34" charset="0"/>
              </a:rPr>
              <a:t>Serverless Container Infrastructure </a:t>
            </a:r>
          </a:p>
        </p:txBody>
      </p:sp>
      <p:sp>
        <p:nvSpPr>
          <p:cNvPr id="26" name="TextBox 25">
            <a:extLst>
              <a:ext uri="{FF2B5EF4-FFF2-40B4-BE49-F238E27FC236}">
                <a16:creationId xmlns:a16="http://schemas.microsoft.com/office/drawing/2014/main" id="{FC7414CD-4A32-448E-91CC-54FF373E8297}"/>
              </a:ext>
            </a:extLst>
          </p:cNvPr>
          <p:cNvSpPr txBox="1"/>
          <p:nvPr/>
        </p:nvSpPr>
        <p:spPr>
          <a:xfrm>
            <a:off x="2315301" y="4973222"/>
            <a:ext cx="3130459" cy="400110"/>
          </a:xfrm>
          <a:prstGeom prst="rect">
            <a:avLst/>
          </a:prstGeom>
          <a:solidFill>
            <a:srgbClr val="FFECB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Service Fabric Clusters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Pools</a:t>
            </a:r>
          </a:p>
        </p:txBody>
      </p:sp>
      <p:sp>
        <p:nvSpPr>
          <p:cNvPr id="27" name="TextBox 41">
            <a:extLst>
              <a:ext uri="{FF2B5EF4-FFF2-40B4-BE49-F238E27FC236}">
                <a16:creationId xmlns:a16="http://schemas.microsoft.com/office/drawing/2014/main" id="{98357917-0EDD-40B7-BC20-42B54A8C8260}"/>
              </a:ext>
            </a:extLst>
          </p:cNvPr>
          <p:cNvSpPr txBox="1"/>
          <p:nvPr/>
        </p:nvSpPr>
        <p:spPr>
          <a:xfrm>
            <a:off x="374680" y="2660186"/>
            <a:ext cx="1260363" cy="825116"/>
          </a:xfrm>
          <a:prstGeom prst="rect">
            <a:avLst/>
          </a:prstGeom>
          <a:noFill/>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pitchFamily="34" charset="0"/>
                <a:ea typeface="Yu Mincho" panose="02020400000000000000" pitchFamily="18" charset="-128"/>
                <a:cs typeface="Arial" panose="020B0604020202020204" pitchFamily="34" charset="0"/>
              </a:rPr>
              <a:t>App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pitchFamily="34" charset="0"/>
                <a:ea typeface="Yu Mincho" panose="02020400000000000000" pitchFamily="18" charset="-128"/>
                <a:cs typeface="Arial" panose="020B0604020202020204" pitchFamily="34" charset="0"/>
              </a:rPr>
              <a:t>Model</a:t>
            </a:r>
          </a:p>
        </p:txBody>
      </p:sp>
      <p:sp>
        <p:nvSpPr>
          <p:cNvPr id="28" name="Left Brace 27">
            <a:extLst>
              <a:ext uri="{FF2B5EF4-FFF2-40B4-BE49-F238E27FC236}">
                <a16:creationId xmlns:a16="http://schemas.microsoft.com/office/drawing/2014/main" id="{90AB7F2F-3A63-42B0-9A98-C9E8493C186B}"/>
              </a:ext>
            </a:extLst>
          </p:cNvPr>
          <p:cNvSpPr/>
          <p:nvPr/>
        </p:nvSpPr>
        <p:spPr>
          <a:xfrm>
            <a:off x="1322976" y="2390763"/>
            <a:ext cx="493670" cy="1713896"/>
          </a:xfrm>
          <a:prstGeom prst="leftBrace">
            <a:avLst>
              <a:gd name="adj1" fmla="val 0"/>
              <a:gd name="adj2" fmla="val 50000"/>
            </a:avLst>
          </a:prstGeom>
          <a:ln w="41275">
            <a:solidFill>
              <a:srgbClr val="002060"/>
            </a:solidFill>
            <a:headEnd type="none"/>
            <a:tailEnd type="none"/>
          </a:ln>
        </p:spPr>
        <p:style>
          <a:lnRef idx="2">
            <a:schemeClr val="accent6"/>
          </a:lnRef>
          <a:fillRef idx="0">
            <a:schemeClr val="accent6"/>
          </a:fillRef>
          <a:effectRef idx="1">
            <a:schemeClr val="accent6"/>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7462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6797-4091-419B-8B7E-B91A1BBE2127}"/>
              </a:ext>
            </a:extLst>
          </p:cNvPr>
          <p:cNvSpPr>
            <a:spLocks noGrp="1"/>
          </p:cNvSpPr>
          <p:nvPr>
            <p:ph type="title"/>
          </p:nvPr>
        </p:nvSpPr>
        <p:spPr/>
        <p:txBody>
          <a:bodyPr/>
          <a:lstStyle/>
          <a:p>
            <a:r>
              <a:rPr lang="en-US"/>
              <a:t>SF Mesh preview – Second half of Last year.</a:t>
            </a:r>
          </a:p>
        </p:txBody>
      </p:sp>
      <p:sp>
        <p:nvSpPr>
          <p:cNvPr id="23" name="Callout: Down Arrow 22">
            <a:extLst>
              <a:ext uri="{FF2B5EF4-FFF2-40B4-BE49-F238E27FC236}">
                <a16:creationId xmlns:a16="http://schemas.microsoft.com/office/drawing/2014/main" id="{38A7B373-A0D2-4579-BA68-FA31F3965A99}"/>
              </a:ext>
            </a:extLst>
          </p:cNvPr>
          <p:cNvSpPr/>
          <p:nvPr/>
        </p:nvSpPr>
        <p:spPr>
          <a:xfrm>
            <a:off x="2485349" y="2948418"/>
            <a:ext cx="2108193" cy="1115601"/>
          </a:xfrm>
          <a:prstGeom prst="downArrowCallou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libri" panose="020F0502020204030204"/>
                <a:ea typeface="Yu Mincho" panose="02020400000000000000" pitchFamily="18" charset="-128"/>
                <a:cs typeface="Arial" panose="020B0604020202020204" pitchFamily="34" charset="0"/>
              </a:rPr>
              <a:t>SF resource Model</a:t>
            </a:r>
          </a:p>
        </p:txBody>
      </p:sp>
      <p:sp>
        <p:nvSpPr>
          <p:cNvPr id="24" name="Left Brace 23">
            <a:extLst>
              <a:ext uri="{FF2B5EF4-FFF2-40B4-BE49-F238E27FC236}">
                <a16:creationId xmlns:a16="http://schemas.microsoft.com/office/drawing/2014/main" id="{1EF8AE2D-8710-45B0-9A6A-21E124E724EB}"/>
              </a:ext>
            </a:extLst>
          </p:cNvPr>
          <p:cNvSpPr/>
          <p:nvPr/>
        </p:nvSpPr>
        <p:spPr>
          <a:xfrm>
            <a:off x="1343296" y="4145299"/>
            <a:ext cx="465183" cy="1966012"/>
          </a:xfrm>
          <a:prstGeom prst="leftBrace">
            <a:avLst>
              <a:gd name="adj1" fmla="val 0"/>
              <a:gd name="adj2" fmla="val 50000"/>
            </a:avLst>
          </a:prstGeom>
          <a:ln w="41275">
            <a:solidFill>
              <a:srgbClr val="002060"/>
            </a:solidFill>
            <a:headEnd type="none"/>
            <a:tailEnd type="none"/>
          </a:ln>
        </p:spPr>
        <p:style>
          <a:lnRef idx="2">
            <a:schemeClr val="accent6"/>
          </a:lnRef>
          <a:fillRef idx="0">
            <a:schemeClr val="accent6"/>
          </a:fillRef>
          <a:effectRef idx="1">
            <a:schemeClr val="accent6"/>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TextBox 28">
            <a:extLst>
              <a:ext uri="{FF2B5EF4-FFF2-40B4-BE49-F238E27FC236}">
                <a16:creationId xmlns:a16="http://schemas.microsoft.com/office/drawing/2014/main" id="{B8B79C24-7191-46AB-9309-2E767B74AE48}"/>
              </a:ext>
            </a:extLst>
          </p:cNvPr>
          <p:cNvSpPr txBox="1"/>
          <p:nvPr/>
        </p:nvSpPr>
        <p:spPr>
          <a:xfrm>
            <a:off x="71442" y="4518257"/>
            <a:ext cx="1713741" cy="1691065"/>
          </a:xfrm>
          <a:prstGeom prst="rect">
            <a:avLst/>
          </a:prstGeom>
          <a:noFill/>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pitchFamily="34" charset="0"/>
                <a:ea typeface="Yu Mincho" panose="02020400000000000000" pitchFamily="18" charset="-128"/>
                <a:cs typeface="Arial" panose="020B0604020202020204" pitchFamily="34" charset="0"/>
              </a:rPr>
              <a:t>Serverless Container Infrastructure </a:t>
            </a:r>
          </a:p>
        </p:txBody>
      </p:sp>
      <p:sp>
        <p:nvSpPr>
          <p:cNvPr id="27" name="TextBox 41">
            <a:extLst>
              <a:ext uri="{FF2B5EF4-FFF2-40B4-BE49-F238E27FC236}">
                <a16:creationId xmlns:a16="http://schemas.microsoft.com/office/drawing/2014/main" id="{98357917-0EDD-40B7-BC20-42B54A8C8260}"/>
              </a:ext>
            </a:extLst>
          </p:cNvPr>
          <p:cNvSpPr txBox="1"/>
          <p:nvPr/>
        </p:nvSpPr>
        <p:spPr>
          <a:xfrm>
            <a:off x="374680" y="2660186"/>
            <a:ext cx="1260363" cy="825116"/>
          </a:xfrm>
          <a:prstGeom prst="rect">
            <a:avLst/>
          </a:prstGeom>
          <a:noFill/>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pitchFamily="34" charset="0"/>
                <a:ea typeface="Yu Mincho" panose="02020400000000000000" pitchFamily="18" charset="-128"/>
                <a:cs typeface="Arial" panose="020B0604020202020204" pitchFamily="34" charset="0"/>
              </a:rPr>
              <a:t>App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pitchFamily="34" charset="0"/>
                <a:ea typeface="Yu Mincho" panose="02020400000000000000" pitchFamily="18" charset="-128"/>
                <a:cs typeface="Arial" panose="020B0604020202020204" pitchFamily="34" charset="0"/>
              </a:rPr>
              <a:t>Model</a:t>
            </a:r>
          </a:p>
        </p:txBody>
      </p:sp>
      <p:sp>
        <p:nvSpPr>
          <p:cNvPr id="28" name="Left Brace 27">
            <a:extLst>
              <a:ext uri="{FF2B5EF4-FFF2-40B4-BE49-F238E27FC236}">
                <a16:creationId xmlns:a16="http://schemas.microsoft.com/office/drawing/2014/main" id="{90AB7F2F-3A63-42B0-9A98-C9E8493C186B}"/>
              </a:ext>
            </a:extLst>
          </p:cNvPr>
          <p:cNvSpPr/>
          <p:nvPr/>
        </p:nvSpPr>
        <p:spPr>
          <a:xfrm>
            <a:off x="1343296" y="2390763"/>
            <a:ext cx="493670" cy="1713896"/>
          </a:xfrm>
          <a:prstGeom prst="leftBrace">
            <a:avLst>
              <a:gd name="adj1" fmla="val 0"/>
              <a:gd name="adj2" fmla="val 50000"/>
            </a:avLst>
          </a:prstGeom>
          <a:ln w="41275">
            <a:solidFill>
              <a:srgbClr val="002060"/>
            </a:solidFill>
            <a:headEnd type="none"/>
            <a:tailEnd type="none"/>
          </a:ln>
        </p:spPr>
        <p:style>
          <a:lnRef idx="2">
            <a:schemeClr val="accent6"/>
          </a:lnRef>
          <a:fillRef idx="0">
            <a:schemeClr val="accent6"/>
          </a:fillRef>
          <a:effectRef idx="1">
            <a:schemeClr val="accent6"/>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9" name="Group 28">
            <a:extLst>
              <a:ext uri="{FF2B5EF4-FFF2-40B4-BE49-F238E27FC236}">
                <a16:creationId xmlns:a16="http://schemas.microsoft.com/office/drawing/2014/main" id="{C0713F90-4BFE-4575-9F16-EC68CBE241AE}"/>
              </a:ext>
            </a:extLst>
          </p:cNvPr>
          <p:cNvGrpSpPr/>
          <p:nvPr/>
        </p:nvGrpSpPr>
        <p:grpSpPr>
          <a:xfrm>
            <a:off x="2148960" y="4104659"/>
            <a:ext cx="7453981" cy="2031602"/>
            <a:chOff x="2148960" y="4104659"/>
            <a:chExt cx="7453981" cy="2031602"/>
          </a:xfrm>
        </p:grpSpPr>
        <p:grpSp>
          <p:nvGrpSpPr>
            <p:cNvPr id="30" name="Group 29">
              <a:extLst>
                <a:ext uri="{FF2B5EF4-FFF2-40B4-BE49-F238E27FC236}">
                  <a16:creationId xmlns:a16="http://schemas.microsoft.com/office/drawing/2014/main" id="{4051D617-9073-475B-9532-7D06BDBA7834}"/>
                </a:ext>
              </a:extLst>
            </p:cNvPr>
            <p:cNvGrpSpPr/>
            <p:nvPr/>
          </p:nvGrpSpPr>
          <p:grpSpPr>
            <a:xfrm>
              <a:off x="2148960" y="4104659"/>
              <a:ext cx="7453981" cy="2031602"/>
              <a:chOff x="2148960" y="4104659"/>
              <a:chExt cx="7453981" cy="2031602"/>
            </a:xfrm>
          </p:grpSpPr>
          <p:sp>
            <p:nvSpPr>
              <p:cNvPr id="33" name="Rectangle 32">
                <a:extLst>
                  <a:ext uri="{FF2B5EF4-FFF2-40B4-BE49-F238E27FC236}">
                    <a16:creationId xmlns:a16="http://schemas.microsoft.com/office/drawing/2014/main" id="{3883821D-B26F-492B-ABC3-FD51A749F9EA}"/>
                  </a:ext>
                </a:extLst>
              </p:cNvPr>
              <p:cNvSpPr/>
              <p:nvPr/>
            </p:nvSpPr>
            <p:spPr>
              <a:xfrm>
                <a:off x="2216807" y="4245474"/>
                <a:ext cx="7296311" cy="54556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600"/>
                  </a:spcAft>
                  <a:buClrTx/>
                  <a:buSzTx/>
                  <a:buFontTx/>
                  <a:buNone/>
                  <a:tabLst/>
                  <a:defRPr/>
                </a:pPr>
                <a:r>
                  <a:rPr kumimoji="0" lang="en-US" sz="1750" b="0" i="0" u="none" strike="noStrike" kern="1200" cap="none" spc="0" normalizeH="0" baseline="0" noProof="0">
                    <a:ln>
                      <a:noFill/>
                    </a:ln>
                    <a:solidFill>
                      <a:srgbClr val="000000"/>
                    </a:solidFill>
                    <a:effectLst/>
                    <a:uLnTx/>
                    <a:uFillTx/>
                    <a:latin typeface="Calibri" panose="020F0502020204030204"/>
                    <a:ea typeface="Yu Mincho" panose="02020400000000000000" pitchFamily="18" charset="-128"/>
                    <a:cs typeface="Arial" panose="020B0604020202020204" pitchFamily="34" charset="0"/>
                  </a:rPr>
                  <a:t>Mesh</a:t>
                </a:r>
                <a:r>
                  <a:rPr kumimoji="0" lang="en-US" sz="1750" b="0" i="0" u="none" strike="noStrike" kern="1200" cap="none" spc="0" normalizeH="0" baseline="0" noProof="0">
                    <a:ln>
                      <a:noFill/>
                    </a:ln>
                    <a:solidFill>
                      <a:srgbClr val="FFFFFF"/>
                    </a:solidFill>
                    <a:effectLst/>
                    <a:uLnTx/>
                    <a:uFillTx/>
                    <a:latin typeface="Calibri" panose="020F0502020204030204"/>
                    <a:ea typeface="Yu Mincho" panose="02020400000000000000" pitchFamily="18" charset="-128"/>
                    <a:cs typeface="Arial" panose="020B0604020202020204" pitchFamily="34" charset="0"/>
                  </a:rPr>
                  <a:t> </a:t>
                </a:r>
                <a:r>
                  <a:rPr kumimoji="0" lang="en-US" sz="1750" b="0" i="0" u="none" strike="noStrike" kern="1200" cap="none" spc="0" normalizeH="0" baseline="0" noProof="0">
                    <a:ln>
                      <a:noFill/>
                    </a:ln>
                    <a:solidFill>
                      <a:srgbClr val="000000"/>
                    </a:solidFill>
                    <a:effectLst/>
                    <a:uLnTx/>
                    <a:uFillTx/>
                    <a:latin typeface="Calibri" panose="020F0502020204030204"/>
                    <a:ea typeface="Yu Mincho" panose="02020400000000000000" pitchFamily="18" charset="-128"/>
                    <a:cs typeface="Arial" panose="020B0604020202020204" pitchFamily="34" charset="0"/>
                  </a:rPr>
                  <a:t>RP /Control</a:t>
                </a:r>
                <a:r>
                  <a:rPr kumimoji="0" lang="en-US" sz="1750" b="0" i="0" u="none" strike="noStrike" kern="1200" cap="none" spc="0" normalizeH="0" baseline="0" noProof="0">
                    <a:ln>
                      <a:noFill/>
                    </a:ln>
                    <a:solidFill>
                      <a:srgbClr val="FFFFFF"/>
                    </a:solidFill>
                    <a:effectLst/>
                    <a:uLnTx/>
                    <a:uFillTx/>
                    <a:latin typeface="Calibri" panose="020F0502020204030204"/>
                    <a:ea typeface="Yu Mincho" panose="02020400000000000000" pitchFamily="18" charset="-128"/>
                    <a:cs typeface="Arial" panose="020B0604020202020204" pitchFamily="34" charset="0"/>
                  </a:rPr>
                  <a:t> </a:t>
                </a:r>
                <a:r>
                  <a:rPr kumimoji="0" lang="en-US" sz="1750" b="0" i="0" u="none" strike="noStrike" kern="1200" cap="none" spc="0" normalizeH="0" baseline="0" noProof="0">
                    <a:ln>
                      <a:noFill/>
                    </a:ln>
                    <a:solidFill>
                      <a:srgbClr val="000000"/>
                    </a:solidFill>
                    <a:effectLst/>
                    <a:uLnTx/>
                    <a:uFillTx/>
                    <a:latin typeface="Calibri" panose="020F0502020204030204"/>
                    <a:ea typeface="Yu Mincho" panose="02020400000000000000" pitchFamily="18" charset="-128"/>
                    <a:cs typeface="Arial" panose="020B0604020202020204" pitchFamily="34" charset="0"/>
                  </a:rPr>
                  <a:t>Plane</a:t>
                </a:r>
                <a:endParaRPr kumimoji="0" lang="en-US" sz="1000" b="0" i="0" u="none" strike="noStrike" kern="1200" cap="none" spc="0" normalizeH="0" baseline="0" noProof="0">
                  <a:ln>
                    <a:noFill/>
                  </a:ln>
                  <a:solidFill>
                    <a:prstClr val="white"/>
                  </a:solidFill>
                  <a:effectLst/>
                  <a:uLnTx/>
                  <a:uFillTx/>
                  <a:latin typeface="Calibri" panose="020F0502020204030204"/>
                  <a:ea typeface="Yu Mincho" panose="02020400000000000000" pitchFamily="18" charset="-128"/>
                  <a:cs typeface="Arial" panose="020B0604020202020204" pitchFamily="34" charset="0"/>
                </a:endParaRPr>
              </a:p>
            </p:txBody>
          </p:sp>
          <p:grpSp>
            <p:nvGrpSpPr>
              <p:cNvPr id="34" name="Group 33">
                <a:extLst>
                  <a:ext uri="{FF2B5EF4-FFF2-40B4-BE49-F238E27FC236}">
                    <a16:creationId xmlns:a16="http://schemas.microsoft.com/office/drawing/2014/main" id="{7FA5BEFB-3333-4B75-B448-695E095DB89C}"/>
                  </a:ext>
                </a:extLst>
              </p:cNvPr>
              <p:cNvGrpSpPr/>
              <p:nvPr/>
            </p:nvGrpSpPr>
            <p:grpSpPr>
              <a:xfrm>
                <a:off x="2148960" y="4104659"/>
                <a:ext cx="7453981" cy="2031602"/>
                <a:chOff x="2148960" y="4104659"/>
                <a:chExt cx="7453981" cy="2031602"/>
              </a:xfrm>
            </p:grpSpPr>
            <p:sp>
              <p:nvSpPr>
                <p:cNvPr id="35" name="Rectangle 34">
                  <a:extLst>
                    <a:ext uri="{FF2B5EF4-FFF2-40B4-BE49-F238E27FC236}">
                      <a16:creationId xmlns:a16="http://schemas.microsoft.com/office/drawing/2014/main" id="{86EC5BC8-8657-4903-838A-FDDD42E2B198}"/>
                    </a:ext>
                  </a:extLst>
                </p:cNvPr>
                <p:cNvSpPr/>
                <p:nvPr/>
              </p:nvSpPr>
              <p:spPr>
                <a:xfrm>
                  <a:off x="2148960" y="4104659"/>
                  <a:ext cx="7453981" cy="2031602"/>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6" name="Group 35">
                  <a:extLst>
                    <a:ext uri="{FF2B5EF4-FFF2-40B4-BE49-F238E27FC236}">
                      <a16:creationId xmlns:a16="http://schemas.microsoft.com/office/drawing/2014/main" id="{E67F61EE-AA7F-4833-A403-66C699D6871A}"/>
                    </a:ext>
                  </a:extLst>
                </p:cNvPr>
                <p:cNvGrpSpPr/>
                <p:nvPr/>
              </p:nvGrpSpPr>
              <p:grpSpPr>
                <a:xfrm>
                  <a:off x="2216807" y="4935535"/>
                  <a:ext cx="7296312" cy="1129006"/>
                  <a:chOff x="2216807" y="4935535"/>
                  <a:chExt cx="7296312" cy="1129006"/>
                </a:xfrm>
              </p:grpSpPr>
              <p:pic>
                <p:nvPicPr>
                  <p:cNvPr id="37" name="Picture 36">
                    <a:extLst>
                      <a:ext uri="{FF2B5EF4-FFF2-40B4-BE49-F238E27FC236}">
                        <a16:creationId xmlns:a16="http://schemas.microsoft.com/office/drawing/2014/main" id="{C076E669-2373-410B-97AF-9A58D8C8CCE6}"/>
                      </a:ext>
                    </a:extLst>
                  </p:cNvPr>
                  <p:cNvPicPr>
                    <a:picLocks noChangeAspect="1"/>
                  </p:cNvPicPr>
                  <p:nvPr/>
                </p:nvPicPr>
                <p:blipFill>
                  <a:blip r:embed="rId3"/>
                  <a:stretch>
                    <a:fillRect/>
                  </a:stretch>
                </p:blipFill>
                <p:spPr>
                  <a:xfrm>
                    <a:off x="2216807" y="4935536"/>
                    <a:ext cx="3648156" cy="1129005"/>
                  </a:xfrm>
                  <a:prstGeom prst="rect">
                    <a:avLst/>
                  </a:prstGeom>
                </p:spPr>
              </p:pic>
              <p:pic>
                <p:nvPicPr>
                  <p:cNvPr id="38" name="Picture 37">
                    <a:extLst>
                      <a:ext uri="{FF2B5EF4-FFF2-40B4-BE49-F238E27FC236}">
                        <a16:creationId xmlns:a16="http://schemas.microsoft.com/office/drawing/2014/main" id="{450220F4-F990-42B1-97BE-C43BBA4539D3}"/>
                      </a:ext>
                    </a:extLst>
                  </p:cNvPr>
                  <p:cNvPicPr>
                    <a:picLocks noChangeAspect="1"/>
                  </p:cNvPicPr>
                  <p:nvPr/>
                </p:nvPicPr>
                <p:blipFill>
                  <a:blip r:embed="rId3"/>
                  <a:stretch>
                    <a:fillRect/>
                  </a:stretch>
                </p:blipFill>
                <p:spPr>
                  <a:xfrm>
                    <a:off x="5864963" y="4935535"/>
                    <a:ext cx="3648156" cy="1129005"/>
                  </a:xfrm>
                  <a:prstGeom prst="rect">
                    <a:avLst/>
                  </a:prstGeom>
                </p:spPr>
              </p:pic>
            </p:grpSp>
          </p:grpSp>
        </p:grpSp>
        <p:sp>
          <p:nvSpPr>
            <p:cNvPr id="31" name="TextBox 30">
              <a:extLst>
                <a:ext uri="{FF2B5EF4-FFF2-40B4-BE49-F238E27FC236}">
                  <a16:creationId xmlns:a16="http://schemas.microsoft.com/office/drawing/2014/main" id="{8781A999-7D66-4550-80FD-7C591EDBF893}"/>
                </a:ext>
              </a:extLst>
            </p:cNvPr>
            <p:cNvSpPr txBox="1"/>
            <p:nvPr/>
          </p:nvSpPr>
          <p:spPr>
            <a:xfrm>
              <a:off x="3046774" y="4973222"/>
              <a:ext cx="2112264" cy="446276"/>
            </a:xfrm>
            <a:prstGeom prst="rect">
              <a:avLst/>
            </a:prstGeom>
            <a:solidFill>
              <a:srgbClr val="FFECB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Service Fabric Cluster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(5000 Nodes, 80000 Cores)</a:t>
              </a:r>
            </a:p>
          </p:txBody>
        </p:sp>
        <p:sp>
          <p:nvSpPr>
            <p:cNvPr id="32" name="TextBox 31">
              <a:extLst>
                <a:ext uri="{FF2B5EF4-FFF2-40B4-BE49-F238E27FC236}">
                  <a16:creationId xmlns:a16="http://schemas.microsoft.com/office/drawing/2014/main" id="{7481F21D-F957-41E3-841D-6B2F68361CEF}"/>
                </a:ext>
              </a:extLst>
            </p:cNvPr>
            <p:cNvSpPr txBox="1"/>
            <p:nvPr/>
          </p:nvSpPr>
          <p:spPr>
            <a:xfrm>
              <a:off x="6607464" y="4962980"/>
              <a:ext cx="2112264" cy="446276"/>
            </a:xfrm>
            <a:prstGeom prst="rect">
              <a:avLst/>
            </a:prstGeom>
            <a:solidFill>
              <a:srgbClr val="FFECB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Service Fabric Cluster 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(5000 Nodes, 80000 GPU Cores)</a:t>
              </a:r>
            </a:p>
          </p:txBody>
        </p:sp>
      </p:grpSp>
      <p:sp>
        <p:nvSpPr>
          <p:cNvPr id="39" name="Rectangle 38">
            <a:extLst>
              <a:ext uri="{FF2B5EF4-FFF2-40B4-BE49-F238E27FC236}">
                <a16:creationId xmlns:a16="http://schemas.microsoft.com/office/drawing/2014/main" id="{66B26B6C-DC66-4C0D-886F-54887AA2428C}"/>
              </a:ext>
            </a:extLst>
          </p:cNvPr>
          <p:cNvSpPr/>
          <p:nvPr/>
        </p:nvSpPr>
        <p:spPr>
          <a:xfrm>
            <a:off x="6133304" y="3223130"/>
            <a:ext cx="1646707" cy="737653"/>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600"/>
              </a:spcAft>
              <a:buClrTx/>
              <a:buSzTx/>
              <a:buFontTx/>
              <a:buNone/>
              <a:tabLst/>
              <a:defRPr/>
            </a:pPr>
            <a:r>
              <a:rPr kumimoji="0" lang="en-US" sz="1750" b="0" i="0" u="none" strike="noStrike" kern="1200" cap="none" spc="0" normalizeH="0" baseline="0" noProof="0">
                <a:ln>
                  <a:noFill/>
                </a:ln>
                <a:solidFill>
                  <a:srgbClr val="000000"/>
                </a:solidFill>
                <a:effectLst/>
                <a:uLnTx/>
                <a:uFillTx/>
                <a:latin typeface="Calibri" panose="020F0502020204030204"/>
                <a:ea typeface="Yu Mincho" panose="02020400000000000000" pitchFamily="18" charset="-128"/>
                <a:cs typeface="Arial" panose="020B0604020202020204" pitchFamily="34" charset="0"/>
              </a:rPr>
              <a:t>Linux Functions</a:t>
            </a:r>
            <a:r>
              <a:rPr kumimoji="0" lang="en-US" sz="1750" b="0" i="0" u="none" strike="noStrike" kern="1200" cap="none" spc="0" normalizeH="0" noProof="0">
                <a:ln>
                  <a:noFill/>
                </a:ln>
                <a:solidFill>
                  <a:srgbClr val="000000"/>
                </a:solidFill>
                <a:effectLst/>
                <a:uLnTx/>
                <a:uFillTx/>
                <a:latin typeface="Calibri" panose="020F0502020204030204"/>
                <a:ea typeface="Yu Mincho" panose="02020400000000000000" pitchFamily="18" charset="-128"/>
                <a:cs typeface="Arial" panose="020B0604020202020204" pitchFamily="34" charset="0"/>
              </a:rPr>
              <a:t> Service </a:t>
            </a:r>
            <a:r>
              <a:rPr kumimoji="0" lang="en-US" sz="1750" b="0" i="0" u="none" strike="noStrike" kern="1200" cap="none" spc="0" normalizeH="0" baseline="0" noProof="0">
                <a:ln>
                  <a:noFill/>
                </a:ln>
                <a:solidFill>
                  <a:srgbClr val="FFFFFF"/>
                </a:solidFill>
                <a:effectLst/>
                <a:uLnTx/>
                <a:uFillTx/>
                <a:latin typeface="Calibri" panose="020F0502020204030204"/>
                <a:ea typeface="Yu Mincho" panose="02020400000000000000" pitchFamily="18" charset="-128"/>
                <a:cs typeface="Arial" panose="020B0604020202020204" pitchFamily="34" charset="0"/>
              </a:rPr>
              <a:t> </a:t>
            </a:r>
            <a:endParaRPr kumimoji="0" lang="en-US" sz="1000" b="0" i="0" u="none" strike="noStrike" kern="1200" cap="none" spc="0" normalizeH="0" baseline="0" noProof="0">
              <a:ln>
                <a:noFill/>
              </a:ln>
              <a:solidFill>
                <a:prstClr val="white"/>
              </a:solidFill>
              <a:effectLst/>
              <a:uLnTx/>
              <a:uFillTx/>
              <a:latin typeface="Calibri" panose="020F0502020204030204"/>
              <a:ea typeface="Yu Mincho" panose="02020400000000000000" pitchFamily="18" charset="-128"/>
              <a:cs typeface="Arial" panose="020B0604020202020204" pitchFamily="34" charset="0"/>
            </a:endParaRPr>
          </a:p>
        </p:txBody>
      </p:sp>
      <p:sp>
        <p:nvSpPr>
          <p:cNvPr id="40" name="Callout: Down Arrow 39">
            <a:extLst>
              <a:ext uri="{FF2B5EF4-FFF2-40B4-BE49-F238E27FC236}">
                <a16:creationId xmlns:a16="http://schemas.microsoft.com/office/drawing/2014/main" id="{0E537893-2BEE-4F4E-BDD2-FFAE6531D2BC}"/>
              </a:ext>
            </a:extLst>
          </p:cNvPr>
          <p:cNvSpPr/>
          <p:nvPr/>
        </p:nvSpPr>
        <p:spPr>
          <a:xfrm>
            <a:off x="6408020" y="2292891"/>
            <a:ext cx="965940" cy="829261"/>
          </a:xfrm>
          <a:prstGeom prst="downArrowCallou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libri" panose="020F0502020204030204"/>
                <a:ea typeface="Yu Mincho" panose="02020400000000000000" pitchFamily="18" charset="-128"/>
                <a:cs typeface="Arial" panose="020B0604020202020204" pitchFamily="34" charset="0"/>
              </a:rPr>
              <a:t>Functions definition</a:t>
            </a:r>
            <a:endParaRPr kumimoji="0" lang="en-US" sz="1000" b="0" i="0" u="none" strike="noStrike" kern="1200" cap="none" spc="0" normalizeH="0" baseline="0" noProof="0">
              <a:ln>
                <a:noFill/>
              </a:ln>
              <a:solidFill>
                <a:prstClr val="white"/>
              </a:solidFill>
              <a:effectLst/>
              <a:uLnTx/>
              <a:uFillTx/>
              <a:latin typeface="Calibri" panose="020F0502020204030204"/>
              <a:ea typeface="Yu Mincho" panose="02020400000000000000" pitchFamily="18" charset="-128"/>
              <a:cs typeface="Arial" panose="020B0604020202020204" pitchFamily="34" charset="0"/>
            </a:endParaRPr>
          </a:p>
        </p:txBody>
      </p:sp>
    </p:spTree>
    <p:extLst>
      <p:ext uri="{BB962C8B-B14F-4D97-AF65-F5344CB8AC3E}">
        <p14:creationId xmlns:p14="http://schemas.microsoft.com/office/powerpoint/2010/main" val="1218862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38811-3716-4706-92F8-1B88A8C58027}"/>
              </a:ext>
            </a:extLst>
          </p:cNvPr>
          <p:cNvSpPr>
            <a:spLocks noGrp="1"/>
          </p:cNvSpPr>
          <p:nvPr>
            <p:ph type="title"/>
          </p:nvPr>
        </p:nvSpPr>
        <p:spPr/>
        <p:txBody>
          <a:bodyPr/>
          <a:lstStyle/>
          <a:p>
            <a:r>
              <a:rPr lang="en-US" dirty="0"/>
              <a:t>The Things</a:t>
            </a:r>
          </a:p>
        </p:txBody>
      </p:sp>
      <p:sp>
        <p:nvSpPr>
          <p:cNvPr id="3" name="Content Placeholder 2">
            <a:extLst>
              <a:ext uri="{FF2B5EF4-FFF2-40B4-BE49-F238E27FC236}">
                <a16:creationId xmlns:a16="http://schemas.microsoft.com/office/drawing/2014/main" id="{A0E5B3BD-049D-429E-9F69-1E691B7A8097}"/>
              </a:ext>
            </a:extLst>
          </p:cNvPr>
          <p:cNvSpPr>
            <a:spLocks noGrp="1"/>
          </p:cNvSpPr>
          <p:nvPr>
            <p:ph idx="1"/>
          </p:nvPr>
        </p:nvSpPr>
        <p:spPr/>
        <p:txBody>
          <a:bodyPr/>
          <a:lstStyle/>
          <a:p>
            <a:r>
              <a:rPr lang="en-US" dirty="0"/>
              <a:t>Service Fabric Overview</a:t>
            </a:r>
          </a:p>
          <a:p>
            <a:r>
              <a:rPr lang="en-US" dirty="0"/>
              <a:t>Azure Container Host Comparison</a:t>
            </a:r>
          </a:p>
          <a:p>
            <a:r>
              <a:rPr lang="en-US" dirty="0"/>
              <a:t>Service Fabric Mesh</a:t>
            </a:r>
          </a:p>
          <a:p>
            <a:endParaRPr lang="en-US" dirty="0"/>
          </a:p>
          <a:p>
            <a:endParaRPr lang="en-US" dirty="0"/>
          </a:p>
        </p:txBody>
      </p:sp>
    </p:spTree>
    <p:extLst>
      <p:ext uri="{BB962C8B-B14F-4D97-AF65-F5344CB8AC3E}">
        <p14:creationId xmlns:p14="http://schemas.microsoft.com/office/powerpoint/2010/main" val="21081075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Left Brace 7">
            <a:extLst>
              <a:ext uri="{FF2B5EF4-FFF2-40B4-BE49-F238E27FC236}">
                <a16:creationId xmlns:a16="http://schemas.microsoft.com/office/drawing/2014/main" id="{0BB44857-E2A9-4F1D-AC6E-A861F0052C1A}"/>
              </a:ext>
            </a:extLst>
          </p:cNvPr>
          <p:cNvSpPr/>
          <p:nvPr/>
        </p:nvSpPr>
        <p:spPr>
          <a:xfrm>
            <a:off x="1343297" y="3470771"/>
            <a:ext cx="407284" cy="2640540"/>
          </a:xfrm>
          <a:prstGeom prst="leftBrace">
            <a:avLst>
              <a:gd name="adj1" fmla="val 0"/>
              <a:gd name="adj2" fmla="val 50000"/>
            </a:avLst>
          </a:prstGeom>
          <a:ln w="41275">
            <a:solidFill>
              <a:srgbClr val="002060"/>
            </a:solidFill>
            <a:headEnd type="none"/>
            <a:tailEnd type="none"/>
          </a:ln>
        </p:spPr>
        <p:style>
          <a:lnRef idx="2">
            <a:schemeClr val="accent6"/>
          </a:lnRef>
          <a:fillRef idx="0">
            <a:schemeClr val="accent6"/>
          </a:fillRef>
          <a:effectRef idx="1">
            <a:schemeClr val="accent6"/>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626A1868-5AE5-4F68-908C-2D39BD6CAAA7}"/>
              </a:ext>
            </a:extLst>
          </p:cNvPr>
          <p:cNvSpPr/>
          <p:nvPr/>
        </p:nvSpPr>
        <p:spPr>
          <a:xfrm>
            <a:off x="6133304" y="2633850"/>
            <a:ext cx="1646707" cy="737653"/>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600"/>
              </a:spcAft>
              <a:buClrTx/>
              <a:buSzTx/>
              <a:buFontTx/>
              <a:buNone/>
              <a:tabLst/>
              <a:defRPr/>
            </a:pPr>
            <a:r>
              <a:rPr kumimoji="0" lang="en-US" sz="1750" b="0" i="0" u="none" strike="noStrike" kern="1200" cap="none" spc="0" normalizeH="0" baseline="0" noProof="0">
                <a:ln>
                  <a:noFill/>
                </a:ln>
                <a:solidFill>
                  <a:srgbClr val="000000"/>
                </a:solidFill>
                <a:effectLst/>
                <a:uLnTx/>
                <a:uFillTx/>
                <a:latin typeface="Calibri" panose="020F0502020204030204"/>
                <a:ea typeface="Yu Mincho" panose="02020400000000000000" pitchFamily="18" charset="-128"/>
                <a:cs typeface="Arial" panose="020B0604020202020204" pitchFamily="34" charset="0"/>
              </a:rPr>
              <a:t>Linux Functions</a:t>
            </a:r>
            <a:r>
              <a:rPr kumimoji="0" lang="en-US" sz="1750" b="0" i="0" u="none" strike="noStrike" kern="1200" cap="none" spc="0" normalizeH="0" noProof="0">
                <a:ln>
                  <a:noFill/>
                </a:ln>
                <a:solidFill>
                  <a:srgbClr val="000000"/>
                </a:solidFill>
                <a:effectLst/>
                <a:uLnTx/>
                <a:uFillTx/>
                <a:latin typeface="Calibri" panose="020F0502020204030204"/>
                <a:ea typeface="Yu Mincho" panose="02020400000000000000" pitchFamily="18" charset="-128"/>
                <a:cs typeface="Arial" panose="020B0604020202020204" pitchFamily="34" charset="0"/>
              </a:rPr>
              <a:t> Service </a:t>
            </a:r>
            <a:r>
              <a:rPr kumimoji="0" lang="en-US" sz="1750" b="0" i="0" u="none" strike="noStrike" kern="1200" cap="none" spc="0" normalizeH="0" baseline="0" noProof="0">
                <a:ln>
                  <a:noFill/>
                </a:ln>
                <a:solidFill>
                  <a:srgbClr val="FFFFFF"/>
                </a:solidFill>
                <a:effectLst/>
                <a:uLnTx/>
                <a:uFillTx/>
                <a:latin typeface="Calibri" panose="020F0502020204030204"/>
                <a:ea typeface="Yu Mincho" panose="02020400000000000000" pitchFamily="18" charset="-128"/>
                <a:cs typeface="Arial" panose="020B0604020202020204" pitchFamily="34" charset="0"/>
              </a:rPr>
              <a:t> </a:t>
            </a:r>
            <a:endParaRPr kumimoji="0" lang="en-US" sz="1000" b="0" i="0" u="none" strike="noStrike" kern="1200" cap="none" spc="0" normalizeH="0" baseline="0" noProof="0">
              <a:ln>
                <a:noFill/>
              </a:ln>
              <a:solidFill>
                <a:prstClr val="white"/>
              </a:solidFill>
              <a:effectLst/>
              <a:uLnTx/>
              <a:uFillTx/>
              <a:latin typeface="Calibri" panose="020F0502020204030204"/>
              <a:ea typeface="Yu Mincho" panose="02020400000000000000" pitchFamily="18" charset="-128"/>
              <a:cs typeface="Arial" panose="020B0604020202020204" pitchFamily="34" charset="0"/>
            </a:endParaRPr>
          </a:p>
        </p:txBody>
      </p:sp>
      <p:sp>
        <p:nvSpPr>
          <p:cNvPr id="29" name="Callout: Down Arrow 28">
            <a:extLst>
              <a:ext uri="{FF2B5EF4-FFF2-40B4-BE49-F238E27FC236}">
                <a16:creationId xmlns:a16="http://schemas.microsoft.com/office/drawing/2014/main" id="{E73F0B40-07B2-4BE4-BC61-0AFF906C6DD0}"/>
              </a:ext>
            </a:extLst>
          </p:cNvPr>
          <p:cNvSpPr/>
          <p:nvPr/>
        </p:nvSpPr>
        <p:spPr>
          <a:xfrm>
            <a:off x="6408020" y="1703611"/>
            <a:ext cx="965940" cy="829261"/>
          </a:xfrm>
          <a:prstGeom prst="downArrowCallou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libri" panose="020F0502020204030204"/>
                <a:ea typeface="Yu Mincho" panose="02020400000000000000" pitchFamily="18" charset="-128"/>
                <a:cs typeface="Arial" panose="020B0604020202020204" pitchFamily="34" charset="0"/>
              </a:rPr>
              <a:t>Functions definition</a:t>
            </a:r>
            <a:endParaRPr kumimoji="0" lang="en-US" sz="1000" b="0" i="0" u="none" strike="noStrike" kern="1200" cap="none" spc="0" normalizeH="0" baseline="0" noProof="0">
              <a:ln>
                <a:noFill/>
              </a:ln>
              <a:solidFill>
                <a:prstClr val="white"/>
              </a:solidFill>
              <a:effectLst/>
              <a:uLnTx/>
              <a:uFillTx/>
              <a:latin typeface="Calibri" panose="020F0502020204030204"/>
              <a:ea typeface="Yu Mincho" panose="02020400000000000000" pitchFamily="18" charset="-128"/>
              <a:cs typeface="Arial" panose="020B0604020202020204" pitchFamily="34" charset="0"/>
            </a:endParaRPr>
          </a:p>
        </p:txBody>
      </p:sp>
      <p:sp>
        <p:nvSpPr>
          <p:cNvPr id="30" name="TextBox 41">
            <a:extLst>
              <a:ext uri="{FF2B5EF4-FFF2-40B4-BE49-F238E27FC236}">
                <a16:creationId xmlns:a16="http://schemas.microsoft.com/office/drawing/2014/main" id="{5ACFDE9F-70B3-4F29-AF5E-A3B46BA0A337}"/>
              </a:ext>
            </a:extLst>
          </p:cNvPr>
          <p:cNvSpPr txBox="1"/>
          <p:nvPr/>
        </p:nvSpPr>
        <p:spPr>
          <a:xfrm>
            <a:off x="348238" y="1728539"/>
            <a:ext cx="1260363" cy="825116"/>
          </a:xfrm>
          <a:prstGeom prst="rect">
            <a:avLst/>
          </a:prstGeom>
          <a:noFill/>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pitchFamily="34" charset="0"/>
                <a:ea typeface="Yu Mincho" panose="02020400000000000000" pitchFamily="18" charset="-128"/>
                <a:cs typeface="Arial" panose="020B0604020202020204" pitchFamily="34" charset="0"/>
              </a:rPr>
              <a:t>App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pitchFamily="34" charset="0"/>
                <a:ea typeface="Yu Mincho" panose="02020400000000000000" pitchFamily="18" charset="-128"/>
                <a:cs typeface="Arial" panose="020B0604020202020204" pitchFamily="34" charset="0"/>
              </a:rPr>
              <a:t>Model</a:t>
            </a:r>
          </a:p>
        </p:txBody>
      </p:sp>
      <p:sp>
        <p:nvSpPr>
          <p:cNvPr id="32" name="Title 31">
            <a:extLst>
              <a:ext uri="{FF2B5EF4-FFF2-40B4-BE49-F238E27FC236}">
                <a16:creationId xmlns:a16="http://schemas.microsoft.com/office/drawing/2014/main" id="{6218B361-BE72-4DD0-8F9E-857D38A1C21E}"/>
              </a:ext>
            </a:extLst>
          </p:cNvPr>
          <p:cNvSpPr>
            <a:spLocks noGrp="1"/>
          </p:cNvSpPr>
          <p:nvPr>
            <p:ph type="title"/>
          </p:nvPr>
        </p:nvSpPr>
        <p:spPr>
          <a:xfrm>
            <a:off x="838200" y="365125"/>
            <a:ext cx="10515600" cy="553998"/>
          </a:xfrm>
        </p:spPr>
        <p:txBody>
          <a:bodyPr>
            <a:normAutofit fontScale="90000"/>
          </a:bodyPr>
          <a:lstStyle/>
          <a:p>
            <a:r>
              <a:rPr lang="en-US"/>
              <a:t>SF Mesh preview – End of the year</a:t>
            </a:r>
          </a:p>
        </p:txBody>
      </p:sp>
      <p:grpSp>
        <p:nvGrpSpPr>
          <p:cNvPr id="33" name="Group 32">
            <a:extLst>
              <a:ext uri="{FF2B5EF4-FFF2-40B4-BE49-F238E27FC236}">
                <a16:creationId xmlns:a16="http://schemas.microsoft.com/office/drawing/2014/main" id="{F5E13B9D-1C68-41C2-8E72-CAA462A91BD4}"/>
              </a:ext>
            </a:extLst>
          </p:cNvPr>
          <p:cNvGrpSpPr/>
          <p:nvPr/>
        </p:nvGrpSpPr>
        <p:grpSpPr>
          <a:xfrm>
            <a:off x="2148960" y="3495721"/>
            <a:ext cx="7453981" cy="2640540"/>
            <a:chOff x="2148960" y="3495721"/>
            <a:chExt cx="7453981" cy="2640540"/>
          </a:xfrm>
        </p:grpSpPr>
        <p:grpSp>
          <p:nvGrpSpPr>
            <p:cNvPr id="22" name="Group 21">
              <a:extLst>
                <a:ext uri="{FF2B5EF4-FFF2-40B4-BE49-F238E27FC236}">
                  <a16:creationId xmlns:a16="http://schemas.microsoft.com/office/drawing/2014/main" id="{D5D49120-F311-4A4B-B21B-5E8F7E09FB41}"/>
                </a:ext>
              </a:extLst>
            </p:cNvPr>
            <p:cNvGrpSpPr/>
            <p:nvPr/>
          </p:nvGrpSpPr>
          <p:grpSpPr>
            <a:xfrm>
              <a:off x="2148960" y="3495721"/>
              <a:ext cx="7453981" cy="2640540"/>
              <a:chOff x="2148960" y="3495721"/>
              <a:chExt cx="7453981" cy="2640540"/>
            </a:xfrm>
          </p:grpSpPr>
          <p:sp>
            <p:nvSpPr>
              <p:cNvPr id="10" name="Rectangle 9">
                <a:extLst>
                  <a:ext uri="{FF2B5EF4-FFF2-40B4-BE49-F238E27FC236}">
                    <a16:creationId xmlns:a16="http://schemas.microsoft.com/office/drawing/2014/main" id="{2DD5AC42-CE64-4BCD-8BF9-41FD835B6720}"/>
                  </a:ext>
                </a:extLst>
              </p:cNvPr>
              <p:cNvSpPr/>
              <p:nvPr/>
            </p:nvSpPr>
            <p:spPr>
              <a:xfrm>
                <a:off x="2216807" y="4245474"/>
                <a:ext cx="7296311" cy="54556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600"/>
                  </a:spcAft>
                  <a:buClrTx/>
                  <a:buSzTx/>
                  <a:buFontTx/>
                  <a:buNone/>
                  <a:tabLst/>
                  <a:defRPr/>
                </a:pPr>
                <a:r>
                  <a:rPr kumimoji="0" lang="en-US" sz="1750" b="0" i="0" u="none" strike="noStrike" kern="1200" cap="none" spc="0" normalizeH="0" baseline="0" noProof="0">
                    <a:ln>
                      <a:noFill/>
                    </a:ln>
                    <a:solidFill>
                      <a:srgbClr val="000000"/>
                    </a:solidFill>
                    <a:effectLst/>
                    <a:uLnTx/>
                    <a:uFillTx/>
                    <a:latin typeface="Calibri" panose="020F0502020204030204"/>
                    <a:ea typeface="Yu Mincho" panose="02020400000000000000" pitchFamily="18" charset="-128"/>
                    <a:cs typeface="Arial" panose="020B0604020202020204" pitchFamily="34" charset="0"/>
                  </a:rPr>
                  <a:t>Mesh</a:t>
                </a:r>
                <a:r>
                  <a:rPr kumimoji="0" lang="en-US" sz="1750" b="0" i="0" u="none" strike="noStrike" kern="1200" cap="none" spc="0" normalizeH="0" baseline="0" noProof="0">
                    <a:ln>
                      <a:noFill/>
                    </a:ln>
                    <a:solidFill>
                      <a:srgbClr val="FFFFFF"/>
                    </a:solidFill>
                    <a:effectLst/>
                    <a:uLnTx/>
                    <a:uFillTx/>
                    <a:latin typeface="Calibri" panose="020F0502020204030204"/>
                    <a:ea typeface="Yu Mincho" panose="02020400000000000000" pitchFamily="18" charset="-128"/>
                    <a:cs typeface="Arial" panose="020B0604020202020204" pitchFamily="34" charset="0"/>
                  </a:rPr>
                  <a:t> </a:t>
                </a:r>
                <a:r>
                  <a:rPr kumimoji="0" lang="en-US" sz="1750" b="0" i="0" u="none" strike="noStrike" kern="1200" cap="none" spc="0" normalizeH="0" baseline="0" noProof="0">
                    <a:ln>
                      <a:noFill/>
                    </a:ln>
                    <a:solidFill>
                      <a:srgbClr val="000000"/>
                    </a:solidFill>
                    <a:effectLst/>
                    <a:uLnTx/>
                    <a:uFillTx/>
                    <a:latin typeface="Calibri" panose="020F0502020204030204"/>
                    <a:ea typeface="Yu Mincho" panose="02020400000000000000" pitchFamily="18" charset="-128"/>
                    <a:cs typeface="Arial" panose="020B0604020202020204" pitchFamily="34" charset="0"/>
                  </a:rPr>
                  <a:t>RP /Control</a:t>
                </a:r>
                <a:r>
                  <a:rPr kumimoji="0" lang="en-US" sz="1750" b="0" i="0" u="none" strike="noStrike" kern="1200" cap="none" spc="0" normalizeH="0" baseline="0" noProof="0">
                    <a:ln>
                      <a:noFill/>
                    </a:ln>
                    <a:solidFill>
                      <a:srgbClr val="FFFFFF"/>
                    </a:solidFill>
                    <a:effectLst/>
                    <a:uLnTx/>
                    <a:uFillTx/>
                    <a:latin typeface="Calibri" panose="020F0502020204030204"/>
                    <a:ea typeface="Yu Mincho" panose="02020400000000000000" pitchFamily="18" charset="-128"/>
                    <a:cs typeface="Arial" panose="020B0604020202020204" pitchFamily="34" charset="0"/>
                  </a:rPr>
                  <a:t> </a:t>
                </a:r>
                <a:r>
                  <a:rPr kumimoji="0" lang="en-US" sz="1750" b="0" i="0" u="none" strike="noStrike" kern="1200" cap="none" spc="0" normalizeH="0" baseline="0" noProof="0">
                    <a:ln>
                      <a:noFill/>
                    </a:ln>
                    <a:solidFill>
                      <a:srgbClr val="000000"/>
                    </a:solidFill>
                    <a:effectLst/>
                    <a:uLnTx/>
                    <a:uFillTx/>
                    <a:latin typeface="Calibri" panose="020F0502020204030204"/>
                    <a:ea typeface="Yu Mincho" panose="02020400000000000000" pitchFamily="18" charset="-128"/>
                    <a:cs typeface="Arial" panose="020B0604020202020204" pitchFamily="34" charset="0"/>
                  </a:rPr>
                  <a:t>Plane</a:t>
                </a:r>
                <a:endParaRPr kumimoji="0" lang="en-US" sz="1000" b="0" i="0" u="none" strike="noStrike" kern="1200" cap="none" spc="0" normalizeH="0" baseline="0" noProof="0">
                  <a:ln>
                    <a:noFill/>
                  </a:ln>
                  <a:solidFill>
                    <a:prstClr val="white"/>
                  </a:solidFill>
                  <a:effectLst/>
                  <a:uLnTx/>
                  <a:uFillTx/>
                  <a:latin typeface="Calibri" panose="020F0502020204030204"/>
                  <a:ea typeface="Yu Mincho" panose="02020400000000000000" pitchFamily="18" charset="-128"/>
                  <a:cs typeface="Arial" panose="020B0604020202020204" pitchFamily="34" charset="0"/>
                </a:endParaRPr>
              </a:p>
            </p:txBody>
          </p:sp>
          <p:grpSp>
            <p:nvGrpSpPr>
              <p:cNvPr id="5" name="Group 4">
                <a:extLst>
                  <a:ext uri="{FF2B5EF4-FFF2-40B4-BE49-F238E27FC236}">
                    <a16:creationId xmlns:a16="http://schemas.microsoft.com/office/drawing/2014/main" id="{8036FCEB-35B4-47BD-A9ED-8DA16EA2C01E}"/>
                  </a:ext>
                </a:extLst>
              </p:cNvPr>
              <p:cNvGrpSpPr/>
              <p:nvPr/>
            </p:nvGrpSpPr>
            <p:grpSpPr>
              <a:xfrm>
                <a:off x="2148960" y="3495721"/>
                <a:ext cx="7453981" cy="2640540"/>
                <a:chOff x="2148960" y="3495721"/>
                <a:chExt cx="7453981" cy="2640540"/>
              </a:xfrm>
            </p:grpSpPr>
            <p:sp>
              <p:nvSpPr>
                <p:cNvPr id="7" name="Rectangle 6">
                  <a:extLst>
                    <a:ext uri="{FF2B5EF4-FFF2-40B4-BE49-F238E27FC236}">
                      <a16:creationId xmlns:a16="http://schemas.microsoft.com/office/drawing/2014/main" id="{23773793-4A27-47E8-B6EE-AC62EE9289B0}"/>
                    </a:ext>
                  </a:extLst>
                </p:cNvPr>
                <p:cNvSpPr/>
                <p:nvPr/>
              </p:nvSpPr>
              <p:spPr>
                <a:xfrm>
                  <a:off x="2148960" y="3495721"/>
                  <a:ext cx="7453981" cy="2640540"/>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11E81B43-5A44-49A7-9AA6-D75DDA4F8911}"/>
                    </a:ext>
                  </a:extLst>
                </p:cNvPr>
                <p:cNvGrpSpPr/>
                <p:nvPr/>
              </p:nvGrpSpPr>
              <p:grpSpPr>
                <a:xfrm>
                  <a:off x="2216807" y="4935535"/>
                  <a:ext cx="7296312" cy="1129006"/>
                  <a:chOff x="2216807" y="4935535"/>
                  <a:chExt cx="7296312" cy="1129006"/>
                </a:xfrm>
              </p:grpSpPr>
              <p:pic>
                <p:nvPicPr>
                  <p:cNvPr id="9" name="Picture 8">
                    <a:extLst>
                      <a:ext uri="{FF2B5EF4-FFF2-40B4-BE49-F238E27FC236}">
                        <a16:creationId xmlns:a16="http://schemas.microsoft.com/office/drawing/2014/main" id="{FE92154A-C05B-4BE2-8D0D-5858BEE2BFAB}"/>
                      </a:ext>
                    </a:extLst>
                  </p:cNvPr>
                  <p:cNvPicPr>
                    <a:picLocks noChangeAspect="1"/>
                  </p:cNvPicPr>
                  <p:nvPr/>
                </p:nvPicPr>
                <p:blipFill>
                  <a:blip r:embed="rId3"/>
                  <a:stretch>
                    <a:fillRect/>
                  </a:stretch>
                </p:blipFill>
                <p:spPr>
                  <a:xfrm>
                    <a:off x="2216807" y="4935536"/>
                    <a:ext cx="3648156" cy="1129005"/>
                  </a:xfrm>
                  <a:prstGeom prst="rect">
                    <a:avLst/>
                  </a:prstGeom>
                </p:spPr>
              </p:pic>
              <p:pic>
                <p:nvPicPr>
                  <p:cNvPr id="11" name="Picture 10">
                    <a:extLst>
                      <a:ext uri="{FF2B5EF4-FFF2-40B4-BE49-F238E27FC236}">
                        <a16:creationId xmlns:a16="http://schemas.microsoft.com/office/drawing/2014/main" id="{2B261D5C-2442-485F-9751-A2A8F0B6FFD8}"/>
                      </a:ext>
                    </a:extLst>
                  </p:cNvPr>
                  <p:cNvPicPr>
                    <a:picLocks noChangeAspect="1"/>
                  </p:cNvPicPr>
                  <p:nvPr/>
                </p:nvPicPr>
                <p:blipFill>
                  <a:blip r:embed="rId3"/>
                  <a:stretch>
                    <a:fillRect/>
                  </a:stretch>
                </p:blipFill>
                <p:spPr>
                  <a:xfrm>
                    <a:off x="5864963" y="4935535"/>
                    <a:ext cx="3648156" cy="1129005"/>
                  </a:xfrm>
                  <a:prstGeom prst="rect">
                    <a:avLst/>
                  </a:prstGeom>
                </p:spPr>
              </p:pic>
            </p:grpSp>
          </p:grpSp>
        </p:grpSp>
        <p:sp>
          <p:nvSpPr>
            <p:cNvPr id="34" name="TextBox 33">
              <a:extLst>
                <a:ext uri="{FF2B5EF4-FFF2-40B4-BE49-F238E27FC236}">
                  <a16:creationId xmlns:a16="http://schemas.microsoft.com/office/drawing/2014/main" id="{FD83705B-8C3F-4EE9-BE21-A38814AB3E23}"/>
                </a:ext>
              </a:extLst>
            </p:cNvPr>
            <p:cNvSpPr txBox="1"/>
            <p:nvPr/>
          </p:nvSpPr>
          <p:spPr>
            <a:xfrm>
              <a:off x="3046774" y="4973222"/>
              <a:ext cx="2112264" cy="446276"/>
            </a:xfrm>
            <a:prstGeom prst="rect">
              <a:avLst/>
            </a:prstGeom>
            <a:solidFill>
              <a:srgbClr val="FFECB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Service Fabric Cluster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(5000 Nodes, 80000 Cores)</a:t>
              </a:r>
            </a:p>
          </p:txBody>
        </p:sp>
        <p:sp>
          <p:nvSpPr>
            <p:cNvPr id="35" name="TextBox 34">
              <a:extLst>
                <a:ext uri="{FF2B5EF4-FFF2-40B4-BE49-F238E27FC236}">
                  <a16:creationId xmlns:a16="http://schemas.microsoft.com/office/drawing/2014/main" id="{A8C2E21B-E541-4D78-ADF8-6A0ABB3110AB}"/>
                </a:ext>
              </a:extLst>
            </p:cNvPr>
            <p:cNvSpPr txBox="1"/>
            <p:nvPr/>
          </p:nvSpPr>
          <p:spPr>
            <a:xfrm>
              <a:off x="6607464" y="4962980"/>
              <a:ext cx="2112264" cy="446276"/>
            </a:xfrm>
            <a:prstGeom prst="rect">
              <a:avLst/>
            </a:prstGeom>
            <a:solidFill>
              <a:srgbClr val="FFECB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Service Fabric Cluster 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(5000 Nodes, 80000 GPU Cores)</a:t>
              </a:r>
            </a:p>
          </p:txBody>
        </p:sp>
      </p:grpSp>
      <p:sp>
        <p:nvSpPr>
          <p:cNvPr id="37" name="TextBox 28">
            <a:extLst>
              <a:ext uri="{FF2B5EF4-FFF2-40B4-BE49-F238E27FC236}">
                <a16:creationId xmlns:a16="http://schemas.microsoft.com/office/drawing/2014/main" id="{CCE8CEB5-B9EB-4070-9F7A-A6A319E1751D}"/>
              </a:ext>
            </a:extLst>
          </p:cNvPr>
          <p:cNvSpPr txBox="1"/>
          <p:nvPr/>
        </p:nvSpPr>
        <p:spPr>
          <a:xfrm>
            <a:off x="187885" y="4304346"/>
            <a:ext cx="1676400" cy="1257023"/>
          </a:xfrm>
          <a:prstGeom prst="rect">
            <a:avLst/>
          </a:prstGeom>
          <a:noFill/>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pitchFamily="34" charset="0"/>
                <a:ea typeface="Yu Mincho" panose="02020400000000000000" pitchFamily="18" charset="-128"/>
                <a:cs typeface="Arial" panose="020B0604020202020204" pitchFamily="34" charset="0"/>
              </a:rPr>
              <a:t>Serverless Container Platform</a:t>
            </a:r>
          </a:p>
          <a:p>
            <a:pPr marL="0" marR="0" lvl="0" indent="0" algn="l" defTabSz="914400" rtl="0" eaLnBrk="1" fontAlgn="auto" latinLnBrk="0" hangingPunct="1">
              <a:lnSpc>
                <a:spcPct val="90000"/>
              </a:lnSpc>
              <a:spcBef>
                <a:spcPts val="0"/>
              </a:spcBef>
              <a:spcAft>
                <a:spcPts val="600"/>
              </a:spcAft>
              <a:buClrTx/>
              <a:buSzTx/>
              <a:buFontTx/>
              <a:buNone/>
              <a:tabLst/>
              <a:defRPr/>
            </a:pPr>
            <a:r>
              <a:rPr lang="en-US" sz="1800" dirty="0">
                <a:latin typeface="Calibri" panose="020F0502020204030204" pitchFamily="34" charset="0"/>
                <a:ea typeface="Yu Mincho" panose="02020400000000000000" pitchFamily="18" charset="-128"/>
                <a:cs typeface="Arial" panose="020B0604020202020204" pitchFamily="34" charset="0"/>
              </a:rPr>
              <a:t>Service  </a:t>
            </a:r>
            <a:r>
              <a:rPr kumimoji="0" lang="en-US" sz="1800" b="0" i="0" u="none" strike="noStrike" kern="1200" cap="none" spc="0" normalizeH="0" baseline="0" noProof="0" dirty="0">
                <a:ln>
                  <a:noFill/>
                </a:ln>
                <a:effectLst/>
                <a:uLnTx/>
                <a:uFillTx/>
                <a:latin typeface="Calibri" panose="020F0502020204030204" pitchFamily="34" charset="0"/>
                <a:ea typeface="Yu Mincho" panose="02020400000000000000" pitchFamily="18" charset="-128"/>
                <a:cs typeface="Arial" panose="020B0604020202020204" pitchFamily="34" charset="0"/>
              </a:rPr>
              <a:t> </a:t>
            </a:r>
          </a:p>
        </p:txBody>
      </p:sp>
      <p:sp>
        <p:nvSpPr>
          <p:cNvPr id="38" name="Left Brace 37">
            <a:extLst>
              <a:ext uri="{FF2B5EF4-FFF2-40B4-BE49-F238E27FC236}">
                <a16:creationId xmlns:a16="http://schemas.microsoft.com/office/drawing/2014/main" id="{B755D981-784E-4887-A4FD-B27374F70FBC}"/>
              </a:ext>
            </a:extLst>
          </p:cNvPr>
          <p:cNvSpPr/>
          <p:nvPr/>
        </p:nvSpPr>
        <p:spPr>
          <a:xfrm>
            <a:off x="1301071" y="1680378"/>
            <a:ext cx="493670" cy="1713896"/>
          </a:xfrm>
          <a:prstGeom prst="leftBrace">
            <a:avLst>
              <a:gd name="adj1" fmla="val 0"/>
              <a:gd name="adj2" fmla="val 50000"/>
            </a:avLst>
          </a:prstGeom>
          <a:ln w="41275">
            <a:solidFill>
              <a:srgbClr val="002060"/>
            </a:solidFill>
            <a:headEnd type="none"/>
            <a:tailEnd type="none"/>
          </a:ln>
        </p:spPr>
        <p:style>
          <a:lnRef idx="2">
            <a:schemeClr val="accent6"/>
          </a:lnRef>
          <a:fillRef idx="0">
            <a:schemeClr val="accent6"/>
          </a:fillRef>
          <a:effectRef idx="1">
            <a:schemeClr val="accent6"/>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Callout: Down Arrow 42">
            <a:extLst>
              <a:ext uri="{FF2B5EF4-FFF2-40B4-BE49-F238E27FC236}">
                <a16:creationId xmlns:a16="http://schemas.microsoft.com/office/drawing/2014/main" id="{7F7A6C39-8C61-4BFD-A1EC-6C42A9AA2211}"/>
              </a:ext>
            </a:extLst>
          </p:cNvPr>
          <p:cNvSpPr/>
          <p:nvPr/>
        </p:nvSpPr>
        <p:spPr>
          <a:xfrm>
            <a:off x="2432533" y="1822319"/>
            <a:ext cx="1990141" cy="1115601"/>
          </a:xfrm>
          <a:prstGeom prst="downArrowCallou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libri" panose="020F0502020204030204"/>
                <a:ea typeface="Yu Mincho" panose="02020400000000000000" pitchFamily="18" charset="-128"/>
                <a:cs typeface="Arial" panose="020B0604020202020204" pitchFamily="34" charset="0"/>
              </a:rPr>
              <a:t>SF resource Model</a:t>
            </a:r>
          </a:p>
        </p:txBody>
      </p:sp>
      <p:grpSp>
        <p:nvGrpSpPr>
          <p:cNvPr id="31" name="Group 30">
            <a:extLst>
              <a:ext uri="{FF2B5EF4-FFF2-40B4-BE49-F238E27FC236}">
                <a16:creationId xmlns:a16="http://schemas.microsoft.com/office/drawing/2014/main" id="{F116154F-5B20-451A-90EF-21C2CB701114}"/>
              </a:ext>
            </a:extLst>
          </p:cNvPr>
          <p:cNvGrpSpPr/>
          <p:nvPr/>
        </p:nvGrpSpPr>
        <p:grpSpPr>
          <a:xfrm>
            <a:off x="2262664" y="3454743"/>
            <a:ext cx="8860292" cy="1035885"/>
            <a:chOff x="2209920" y="958578"/>
            <a:chExt cx="8860292" cy="1035885"/>
          </a:xfrm>
        </p:grpSpPr>
        <p:grpSp>
          <p:nvGrpSpPr>
            <p:cNvPr id="28" name="Group 27">
              <a:extLst>
                <a:ext uri="{FF2B5EF4-FFF2-40B4-BE49-F238E27FC236}">
                  <a16:creationId xmlns:a16="http://schemas.microsoft.com/office/drawing/2014/main" id="{66007C43-3DA9-4BC6-AED4-A4667489B69C}"/>
                </a:ext>
              </a:extLst>
            </p:cNvPr>
            <p:cNvGrpSpPr/>
            <p:nvPr/>
          </p:nvGrpSpPr>
          <p:grpSpPr>
            <a:xfrm>
              <a:off x="9678432" y="958578"/>
              <a:ext cx="1391780" cy="1035885"/>
              <a:chOff x="9850320" y="2317535"/>
              <a:chExt cx="1391780" cy="1035885"/>
            </a:xfrm>
          </p:grpSpPr>
          <p:sp>
            <p:nvSpPr>
              <p:cNvPr id="20" name="Right Brace 19">
                <a:extLst>
                  <a:ext uri="{FF2B5EF4-FFF2-40B4-BE49-F238E27FC236}">
                    <a16:creationId xmlns:a16="http://schemas.microsoft.com/office/drawing/2014/main" id="{7A039966-FD73-4412-B984-9DD6E9474A3C}"/>
                  </a:ext>
                </a:extLst>
              </p:cNvPr>
              <p:cNvSpPr/>
              <p:nvPr/>
            </p:nvSpPr>
            <p:spPr>
              <a:xfrm>
                <a:off x="9850320" y="2415312"/>
                <a:ext cx="147567" cy="698322"/>
              </a:xfrm>
              <a:prstGeom prst="rightBrace">
                <a:avLst/>
              </a:prstGeom>
              <a:ln w="381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TextBox 30">
                <a:extLst>
                  <a:ext uri="{FF2B5EF4-FFF2-40B4-BE49-F238E27FC236}">
                    <a16:creationId xmlns:a16="http://schemas.microsoft.com/office/drawing/2014/main" id="{1C18AC4F-71A0-48D4-B406-A5944C478934}"/>
                  </a:ext>
                </a:extLst>
              </p:cNvPr>
              <p:cNvSpPr txBox="1"/>
              <p:nvPr/>
            </p:nvSpPr>
            <p:spPr>
              <a:xfrm>
                <a:off x="10033905" y="2317535"/>
                <a:ext cx="1208195" cy="1035885"/>
              </a:xfrm>
              <a:prstGeom prst="rect">
                <a:avLst/>
              </a:prstGeom>
              <a:noFill/>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Calibri" panose="020F0502020204030204" pitchFamily="34" charset="0"/>
                    <a:ea typeface="Yu Mincho" panose="02020400000000000000" pitchFamily="18" charset="-128"/>
                    <a:cs typeface="Arial" panose="020B0604020202020204" pitchFamily="34" charset="0"/>
                  </a:rPr>
                  <a:t>Managed</a:t>
                </a:r>
                <a:endParaRPr kumimoji="0" lang="en-US" sz="1000" b="0" i="0" u="none" strike="noStrike" kern="1200" cap="none" spc="0" normalizeH="0" baseline="0" noProof="0" dirty="0">
                  <a:ln>
                    <a:noFill/>
                  </a:ln>
                  <a:effectLst/>
                  <a:uLnTx/>
                  <a:uFillTx/>
                  <a:latin typeface="Calibri" panose="020F0502020204030204" pitchFamily="34" charset="0"/>
                  <a:ea typeface="Yu Mincho" panose="02020400000000000000" pitchFamily="18" charset="-128"/>
                  <a:cs typeface="Arial" panose="020B0604020202020204"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Calibri" panose="020F0502020204030204" pitchFamily="34" charset="0"/>
                    <a:ea typeface="Yu Mincho" panose="02020400000000000000" pitchFamily="18" charset="-128"/>
                    <a:cs typeface="Arial" panose="020B0604020202020204" pitchFamily="34" charset="0"/>
                  </a:rPr>
                  <a:t>CaaS primitives</a:t>
                </a:r>
                <a:endParaRPr kumimoji="0" lang="en-US" sz="1000" b="0" i="0" u="none" strike="noStrike" kern="1200" cap="none" spc="0" normalizeH="0" baseline="0" noProof="0" dirty="0">
                  <a:ln>
                    <a:noFill/>
                  </a:ln>
                  <a:effectLst/>
                  <a:uLnTx/>
                  <a:uFillTx/>
                  <a:latin typeface="Calibri" panose="020F0502020204030204" pitchFamily="34" charset="0"/>
                  <a:ea typeface="Yu Mincho" panose="02020400000000000000" pitchFamily="18" charset="-128"/>
                  <a:cs typeface="Arial" panose="020B0604020202020204" pitchFamily="34" charset="0"/>
                </a:endParaRPr>
              </a:p>
            </p:txBody>
          </p:sp>
        </p:grpSp>
        <p:grpSp>
          <p:nvGrpSpPr>
            <p:cNvPr id="44" name="Group 43">
              <a:extLst>
                <a:ext uri="{FF2B5EF4-FFF2-40B4-BE49-F238E27FC236}">
                  <a16:creationId xmlns:a16="http://schemas.microsoft.com/office/drawing/2014/main" id="{2AEF90C6-7D3D-4C4C-ACEC-460F7D71E7B8}"/>
                </a:ext>
              </a:extLst>
            </p:cNvPr>
            <p:cNvGrpSpPr/>
            <p:nvPr/>
          </p:nvGrpSpPr>
          <p:grpSpPr>
            <a:xfrm>
              <a:off x="2209920" y="1153009"/>
              <a:ext cx="7183781" cy="437989"/>
              <a:chOff x="1301071" y="6420011"/>
              <a:chExt cx="7183781" cy="437989"/>
            </a:xfrm>
          </p:grpSpPr>
          <p:sp>
            <p:nvSpPr>
              <p:cNvPr id="45" name="Rectangle: Rounded Corners 44">
                <a:extLst>
                  <a:ext uri="{FF2B5EF4-FFF2-40B4-BE49-F238E27FC236}">
                    <a16:creationId xmlns:a16="http://schemas.microsoft.com/office/drawing/2014/main" id="{7DB269F3-8D76-4F36-90C6-F52CE871E49C}"/>
                  </a:ext>
                </a:extLst>
              </p:cNvPr>
              <p:cNvSpPr/>
              <p:nvPr/>
            </p:nvSpPr>
            <p:spPr>
              <a:xfrm>
                <a:off x="1301071" y="6420046"/>
                <a:ext cx="767625" cy="4306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libri" panose="020F0502020204030204"/>
                    <a:ea typeface="Yu Mincho" panose="02020400000000000000" pitchFamily="18" charset="-128"/>
                    <a:cs typeface="Arial" panose="020B0604020202020204" pitchFamily="34" charset="0"/>
                  </a:rPr>
                  <a:t>container groups</a:t>
                </a:r>
                <a:endParaRPr kumimoji="0" lang="en-US" sz="1000" b="0" i="0" u="none" strike="noStrike" kern="1200" cap="none" spc="0" normalizeH="0" baseline="0" noProof="0">
                  <a:ln>
                    <a:noFill/>
                  </a:ln>
                  <a:solidFill>
                    <a:prstClr val="white"/>
                  </a:solidFill>
                  <a:effectLst/>
                  <a:uLnTx/>
                  <a:uFillTx/>
                  <a:latin typeface="Calibri" panose="020F0502020204030204"/>
                  <a:ea typeface="Yu Mincho" panose="02020400000000000000" pitchFamily="18" charset="-128"/>
                  <a:cs typeface="Arial" panose="020B0604020202020204" pitchFamily="34" charset="0"/>
                </a:endParaRPr>
              </a:p>
            </p:txBody>
          </p:sp>
          <p:sp>
            <p:nvSpPr>
              <p:cNvPr id="46" name="Rectangle: Rounded Corners 45">
                <a:extLst>
                  <a:ext uri="{FF2B5EF4-FFF2-40B4-BE49-F238E27FC236}">
                    <a16:creationId xmlns:a16="http://schemas.microsoft.com/office/drawing/2014/main" id="{9714925D-B343-4DFD-AD9A-2D5C07C614F7}"/>
                  </a:ext>
                </a:extLst>
              </p:cNvPr>
              <p:cNvSpPr/>
              <p:nvPr/>
            </p:nvSpPr>
            <p:spPr>
              <a:xfrm>
                <a:off x="2134643" y="6427321"/>
                <a:ext cx="844387" cy="4306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libri" panose="020F0502020204030204"/>
                    <a:ea typeface="Yu Mincho" panose="02020400000000000000" pitchFamily="18" charset="-128"/>
                    <a:cs typeface="Arial" panose="020B0604020202020204" pitchFamily="34" charset="0"/>
                  </a:rPr>
                  <a:t>networks</a:t>
                </a:r>
                <a:endParaRPr kumimoji="0" lang="en-US" sz="1000" b="0" i="0" u="none" strike="noStrike" kern="1200" cap="none" spc="0" normalizeH="0" baseline="0" noProof="0">
                  <a:ln>
                    <a:noFill/>
                  </a:ln>
                  <a:solidFill>
                    <a:prstClr val="white"/>
                  </a:solidFill>
                  <a:effectLst/>
                  <a:uLnTx/>
                  <a:uFillTx/>
                  <a:latin typeface="Calibri" panose="020F0502020204030204"/>
                  <a:ea typeface="Yu Mincho" panose="02020400000000000000" pitchFamily="18" charset="-128"/>
                  <a:cs typeface="Arial" panose="020B0604020202020204" pitchFamily="34" charset="0"/>
                </a:endParaRPr>
              </a:p>
            </p:txBody>
          </p:sp>
          <p:sp>
            <p:nvSpPr>
              <p:cNvPr id="47" name="Rectangle: Rounded Corners 46">
                <a:extLst>
                  <a:ext uri="{FF2B5EF4-FFF2-40B4-BE49-F238E27FC236}">
                    <a16:creationId xmlns:a16="http://schemas.microsoft.com/office/drawing/2014/main" id="{883DE012-9D8B-4E25-BB2D-41D83DF41437}"/>
                  </a:ext>
                </a:extLst>
              </p:cNvPr>
              <p:cNvSpPr/>
              <p:nvPr/>
            </p:nvSpPr>
            <p:spPr>
              <a:xfrm>
                <a:off x="3945336" y="6420046"/>
                <a:ext cx="844388" cy="4306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libri" panose="020F0502020204030204"/>
                    <a:ea typeface="Yu Mincho" panose="02020400000000000000" pitchFamily="18" charset="-128"/>
                    <a:cs typeface="Arial" panose="020B0604020202020204" pitchFamily="34" charset="0"/>
                  </a:rPr>
                  <a:t>secrets</a:t>
                </a:r>
                <a:endParaRPr kumimoji="0" lang="en-US" sz="1000" b="0" i="0" u="none" strike="noStrike" kern="1200" cap="none" spc="0" normalizeH="0" baseline="0" noProof="0">
                  <a:ln>
                    <a:noFill/>
                  </a:ln>
                  <a:solidFill>
                    <a:prstClr val="white"/>
                  </a:solidFill>
                  <a:effectLst/>
                  <a:uLnTx/>
                  <a:uFillTx/>
                  <a:latin typeface="Calibri" panose="020F0502020204030204"/>
                  <a:ea typeface="Yu Mincho" panose="02020400000000000000" pitchFamily="18" charset="-128"/>
                  <a:cs typeface="Arial" panose="020B0604020202020204" pitchFamily="34" charset="0"/>
                </a:endParaRPr>
              </a:p>
            </p:txBody>
          </p:sp>
          <p:sp>
            <p:nvSpPr>
              <p:cNvPr id="48" name="Rectangle: Rounded Corners 47">
                <a:extLst>
                  <a:ext uri="{FF2B5EF4-FFF2-40B4-BE49-F238E27FC236}">
                    <a16:creationId xmlns:a16="http://schemas.microsoft.com/office/drawing/2014/main" id="{5BD12CC4-E335-43D4-B663-73BEDE5B70C1}"/>
                  </a:ext>
                </a:extLst>
              </p:cNvPr>
              <p:cNvSpPr/>
              <p:nvPr/>
            </p:nvSpPr>
            <p:spPr>
              <a:xfrm>
                <a:off x="4864251" y="6420047"/>
                <a:ext cx="844387" cy="4306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libri" panose="020F0502020204030204"/>
                    <a:ea typeface="Yu Mincho" panose="02020400000000000000" pitchFamily="18" charset="-128"/>
                    <a:cs typeface="Arial" panose="020B0604020202020204" pitchFamily="34" charset="0"/>
                  </a:rPr>
                  <a:t>volume</a:t>
                </a:r>
                <a:endParaRPr kumimoji="0" lang="en-US" sz="1000" b="0" i="0" u="none" strike="noStrike" kern="1200" cap="none" spc="0" normalizeH="0" baseline="0" noProof="0">
                  <a:ln>
                    <a:noFill/>
                  </a:ln>
                  <a:solidFill>
                    <a:prstClr val="white"/>
                  </a:solidFill>
                  <a:effectLst/>
                  <a:uLnTx/>
                  <a:uFillTx/>
                  <a:latin typeface="Calibri" panose="020F0502020204030204"/>
                  <a:ea typeface="Yu Mincho" panose="02020400000000000000" pitchFamily="18" charset="-128"/>
                  <a:cs typeface="Arial" panose="020B0604020202020204" pitchFamily="34" charset="0"/>
                </a:endParaRPr>
              </a:p>
            </p:txBody>
          </p:sp>
          <p:sp>
            <p:nvSpPr>
              <p:cNvPr id="49" name="Rectangle: Rounded Corners 48">
                <a:extLst>
                  <a:ext uri="{FF2B5EF4-FFF2-40B4-BE49-F238E27FC236}">
                    <a16:creationId xmlns:a16="http://schemas.microsoft.com/office/drawing/2014/main" id="{F6D52EF1-7DAD-484A-971E-ABF299698D13}"/>
                  </a:ext>
                </a:extLst>
              </p:cNvPr>
              <p:cNvSpPr/>
              <p:nvPr/>
            </p:nvSpPr>
            <p:spPr>
              <a:xfrm>
                <a:off x="7640465" y="6420047"/>
                <a:ext cx="844387" cy="4306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libri" panose="020F0502020204030204"/>
                    <a:ea typeface="Yu Mincho" panose="02020400000000000000" pitchFamily="18" charset="-128"/>
                    <a:cs typeface="Arial" panose="020B0604020202020204" pitchFamily="34" charset="0"/>
                  </a:rPr>
                  <a:t>auto scale</a:t>
                </a:r>
                <a:endParaRPr kumimoji="0" lang="en-US" sz="1000" b="0" i="0" u="none" strike="noStrike" kern="1200" cap="none" spc="0" normalizeH="0" baseline="0" noProof="0">
                  <a:ln>
                    <a:noFill/>
                  </a:ln>
                  <a:solidFill>
                    <a:prstClr val="white"/>
                  </a:solidFill>
                  <a:effectLst/>
                  <a:uLnTx/>
                  <a:uFillTx/>
                  <a:latin typeface="Calibri" panose="020F0502020204030204"/>
                  <a:ea typeface="Yu Mincho" panose="02020400000000000000" pitchFamily="18" charset="-128"/>
                  <a:cs typeface="Arial" panose="020B0604020202020204" pitchFamily="34" charset="0"/>
                </a:endParaRPr>
              </a:p>
            </p:txBody>
          </p:sp>
          <p:sp>
            <p:nvSpPr>
              <p:cNvPr id="50" name="Rectangle: Rounded Corners 49">
                <a:extLst>
                  <a:ext uri="{FF2B5EF4-FFF2-40B4-BE49-F238E27FC236}">
                    <a16:creationId xmlns:a16="http://schemas.microsoft.com/office/drawing/2014/main" id="{B03D64B6-C5EF-4D73-9A30-1E12EA2667F3}"/>
                  </a:ext>
                </a:extLst>
              </p:cNvPr>
              <p:cNvSpPr/>
              <p:nvPr/>
            </p:nvSpPr>
            <p:spPr>
              <a:xfrm>
                <a:off x="5783167" y="6426828"/>
                <a:ext cx="983615" cy="4306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Calibri" panose="020F0502020204030204"/>
                    <a:ea typeface="Yu Mincho" panose="02020400000000000000" pitchFamily="18" charset="-128"/>
                    <a:cs typeface="Arial" panose="020B0604020202020204" pitchFamily="34" charset="0"/>
                  </a:rPr>
                  <a:t>update</a:t>
                </a:r>
                <a:r>
                  <a:rPr kumimoji="0" lang="en-US" sz="1150" b="0" i="0" u="none" strike="noStrike" kern="1200" cap="none" spc="0" normalizeH="0" baseline="0" noProof="0">
                    <a:ln>
                      <a:noFill/>
                    </a:ln>
                    <a:solidFill>
                      <a:srgbClr val="FFFFFF"/>
                    </a:solidFill>
                    <a:effectLst/>
                    <a:uLnTx/>
                    <a:uFillTx/>
                    <a:latin typeface="Calibri" panose="020F0502020204030204"/>
                    <a:ea typeface="Yu Mincho" panose="02020400000000000000" pitchFamily="18" charset="-128"/>
                    <a:cs typeface="Arial" panose="020B0604020202020204" pitchFamily="34" charset="0"/>
                  </a:rPr>
                  <a:t> policies</a:t>
                </a:r>
                <a:endParaRPr kumimoji="0" lang="en-US" sz="1000" b="0" i="0" u="none" strike="noStrike" kern="1200" cap="none" spc="0" normalizeH="0" baseline="0" noProof="0">
                  <a:ln>
                    <a:noFill/>
                  </a:ln>
                  <a:solidFill>
                    <a:prstClr val="white"/>
                  </a:solidFill>
                  <a:effectLst/>
                  <a:uLnTx/>
                  <a:uFillTx/>
                  <a:latin typeface="Calibri" panose="020F0502020204030204"/>
                  <a:ea typeface="Yu Mincho" panose="02020400000000000000" pitchFamily="18" charset="-128"/>
                  <a:cs typeface="Arial" panose="020B0604020202020204" pitchFamily="34" charset="0"/>
                </a:endParaRPr>
              </a:p>
            </p:txBody>
          </p:sp>
          <p:sp>
            <p:nvSpPr>
              <p:cNvPr id="51" name="TextBox 15">
                <a:extLst>
                  <a:ext uri="{FF2B5EF4-FFF2-40B4-BE49-F238E27FC236}">
                    <a16:creationId xmlns:a16="http://schemas.microsoft.com/office/drawing/2014/main" id="{B5955D53-FBE2-4FD7-8C18-5E3A7381BDAA}"/>
                  </a:ext>
                </a:extLst>
              </p:cNvPr>
              <p:cNvSpPr txBox="1"/>
              <p:nvPr/>
            </p:nvSpPr>
            <p:spPr>
              <a:xfrm>
                <a:off x="6751652" y="6420011"/>
                <a:ext cx="888813" cy="406437"/>
              </a:xfrm>
              <a:prstGeom prst="rect">
                <a:avLst/>
              </a:prstGeom>
              <a:noFill/>
            </p:spPr>
            <p:txBody>
              <a:bodyPr wrap="square" rtlCol="0">
                <a:noAutofit/>
              </a:bodyPr>
              <a:lstStyle/>
              <a:p>
                <a:pPr marL="0" marR="0" lvl="0" indent="0" algn="l" defTabSz="914400" rtl="0" eaLnBrk="1" fontAlgn="auto" latinLnBrk="0" hangingPunct="1">
                  <a:lnSpc>
                    <a:spcPct val="110000"/>
                  </a:lnSpc>
                  <a:spcBef>
                    <a:spcPts val="0"/>
                  </a:spcBef>
                  <a:spcAft>
                    <a:spcPts val="600"/>
                  </a:spcAft>
                  <a:buClrTx/>
                  <a:buSzTx/>
                  <a:buFontTx/>
                  <a:buNone/>
                  <a:tabLst/>
                  <a:defRPr/>
                </a:pPr>
                <a:r>
                  <a:rPr kumimoji="0" lang="en-US" sz="1750" b="1" i="0" u="none" strike="noStrike" kern="1200" cap="none" spc="0" normalizeH="0" baseline="0" noProof="0">
                    <a:ln>
                      <a:noFill/>
                    </a:ln>
                    <a:solidFill>
                      <a:srgbClr val="000000"/>
                    </a:solidFill>
                    <a:effectLst/>
                    <a:uLnTx/>
                    <a:uFillTx/>
                    <a:latin typeface="Calibri" panose="020F0502020204030204" pitchFamily="34" charset="0"/>
                    <a:ea typeface="Yu Mincho" panose="02020400000000000000" pitchFamily="18" charset="-128"/>
                    <a:cs typeface="Arial" panose="020B0604020202020204" pitchFamily="34" charset="0"/>
                  </a:rPr>
                  <a:t>. . . . . . </a:t>
                </a:r>
                <a:endParaRPr kumimoji="0" lang="en-US" sz="1000" b="0" i="0" u="none" strike="noStrike" kern="1200" cap="none" spc="0" normalizeH="0" baseline="0" noProof="0">
                  <a:ln>
                    <a:noFill/>
                  </a:ln>
                  <a:solidFill>
                    <a:prstClr val="black"/>
                  </a:solidFill>
                  <a:effectLst/>
                  <a:uLnTx/>
                  <a:uFillTx/>
                  <a:latin typeface="Calibri" panose="020F0502020204030204" pitchFamily="34" charset="0"/>
                  <a:ea typeface="Yu Mincho" panose="02020400000000000000" pitchFamily="18" charset="-128"/>
                  <a:cs typeface="Arial" panose="020B0604020202020204" pitchFamily="34" charset="0"/>
                </a:endParaRPr>
              </a:p>
            </p:txBody>
          </p:sp>
          <p:sp>
            <p:nvSpPr>
              <p:cNvPr id="52" name="TextBox 35">
                <a:extLst>
                  <a:ext uri="{FF2B5EF4-FFF2-40B4-BE49-F238E27FC236}">
                    <a16:creationId xmlns:a16="http://schemas.microsoft.com/office/drawing/2014/main" id="{364DEB47-F5E3-42F1-BC01-9829356A7B08}"/>
                  </a:ext>
                </a:extLst>
              </p:cNvPr>
              <p:cNvSpPr txBox="1"/>
              <p:nvPr/>
            </p:nvSpPr>
            <p:spPr>
              <a:xfrm>
                <a:off x="3025992" y="6420012"/>
                <a:ext cx="797853" cy="406436"/>
              </a:xfrm>
              <a:prstGeom prst="rect">
                <a:avLst/>
              </a:prstGeom>
              <a:noFill/>
            </p:spPr>
            <p:txBody>
              <a:bodyPr wrap="square" rtlCol="0">
                <a:noAutofit/>
              </a:bodyPr>
              <a:lstStyle/>
              <a:p>
                <a:pPr marL="0" marR="0" lvl="0" indent="0" algn="l" defTabSz="914400" rtl="0" eaLnBrk="1" fontAlgn="auto" latinLnBrk="0" hangingPunct="1">
                  <a:lnSpc>
                    <a:spcPct val="110000"/>
                  </a:lnSpc>
                  <a:spcBef>
                    <a:spcPts val="0"/>
                  </a:spcBef>
                  <a:spcAft>
                    <a:spcPts val="600"/>
                  </a:spcAft>
                  <a:buClrTx/>
                  <a:buSzTx/>
                  <a:buFontTx/>
                  <a:buNone/>
                  <a:tabLst/>
                  <a:defRPr/>
                </a:pPr>
                <a:r>
                  <a:rPr kumimoji="0" lang="en-US" sz="1750" b="1" i="0" u="none" strike="noStrike" kern="1200" cap="none" spc="0" normalizeH="0" baseline="0" noProof="0">
                    <a:ln>
                      <a:noFill/>
                    </a:ln>
                    <a:solidFill>
                      <a:srgbClr val="000000"/>
                    </a:solidFill>
                    <a:effectLst/>
                    <a:uLnTx/>
                    <a:uFillTx/>
                    <a:latin typeface="Calibri" panose="020F0502020204030204" pitchFamily="34" charset="0"/>
                    <a:ea typeface="Yu Mincho" panose="02020400000000000000" pitchFamily="18" charset="-128"/>
                    <a:cs typeface="Arial" panose="020B0604020202020204" pitchFamily="34" charset="0"/>
                  </a:rPr>
                  <a:t>. . . . . . </a:t>
                </a:r>
                <a:endParaRPr kumimoji="0" lang="en-US" sz="1000" b="0" i="0" u="none" strike="noStrike" kern="1200" cap="none" spc="0" normalizeH="0" baseline="0" noProof="0">
                  <a:ln>
                    <a:noFill/>
                  </a:ln>
                  <a:solidFill>
                    <a:prstClr val="black"/>
                  </a:solidFill>
                  <a:effectLst/>
                  <a:uLnTx/>
                  <a:uFillTx/>
                  <a:latin typeface="Calibri" panose="020F0502020204030204" pitchFamily="34" charset="0"/>
                  <a:ea typeface="Yu Mincho" panose="02020400000000000000" pitchFamily="18" charset="-128"/>
                  <a:cs typeface="Arial" panose="020B0604020202020204" pitchFamily="34" charset="0"/>
                </a:endParaRPr>
              </a:p>
            </p:txBody>
          </p:sp>
        </p:grpSp>
      </p:grpSp>
    </p:spTree>
    <p:extLst>
      <p:ext uri="{BB962C8B-B14F-4D97-AF65-F5344CB8AC3E}">
        <p14:creationId xmlns:p14="http://schemas.microsoft.com/office/powerpoint/2010/main" val="36695213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Left Brace 7">
            <a:extLst>
              <a:ext uri="{FF2B5EF4-FFF2-40B4-BE49-F238E27FC236}">
                <a16:creationId xmlns:a16="http://schemas.microsoft.com/office/drawing/2014/main" id="{0BB44857-E2A9-4F1D-AC6E-A861F0052C1A}"/>
              </a:ext>
            </a:extLst>
          </p:cNvPr>
          <p:cNvSpPr/>
          <p:nvPr/>
        </p:nvSpPr>
        <p:spPr>
          <a:xfrm>
            <a:off x="1343297" y="3470771"/>
            <a:ext cx="407284" cy="2640540"/>
          </a:xfrm>
          <a:prstGeom prst="leftBrace">
            <a:avLst>
              <a:gd name="adj1" fmla="val 0"/>
              <a:gd name="adj2" fmla="val 50000"/>
            </a:avLst>
          </a:prstGeom>
          <a:ln w="41275">
            <a:solidFill>
              <a:srgbClr val="002060"/>
            </a:solidFill>
            <a:headEnd type="none"/>
            <a:tailEnd type="none"/>
          </a:ln>
        </p:spPr>
        <p:style>
          <a:lnRef idx="2">
            <a:schemeClr val="accent6"/>
          </a:lnRef>
          <a:fillRef idx="0">
            <a:schemeClr val="accent6"/>
          </a:fillRef>
          <a:effectRef idx="1">
            <a:schemeClr val="accent6"/>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47645327-B68D-47CC-AC38-1EEA5C827756}"/>
              </a:ext>
            </a:extLst>
          </p:cNvPr>
          <p:cNvGrpSpPr/>
          <p:nvPr/>
        </p:nvGrpSpPr>
        <p:grpSpPr>
          <a:xfrm>
            <a:off x="6133304" y="1703611"/>
            <a:ext cx="1646707" cy="1667892"/>
            <a:chOff x="6133304" y="1703611"/>
            <a:chExt cx="1646707" cy="1667892"/>
          </a:xfrm>
        </p:grpSpPr>
        <p:sp>
          <p:nvSpPr>
            <p:cNvPr id="24" name="Rectangle 23">
              <a:extLst>
                <a:ext uri="{FF2B5EF4-FFF2-40B4-BE49-F238E27FC236}">
                  <a16:creationId xmlns:a16="http://schemas.microsoft.com/office/drawing/2014/main" id="{626A1868-5AE5-4F68-908C-2D39BD6CAAA7}"/>
                </a:ext>
              </a:extLst>
            </p:cNvPr>
            <p:cNvSpPr/>
            <p:nvPr/>
          </p:nvSpPr>
          <p:spPr>
            <a:xfrm>
              <a:off x="6133304" y="2633850"/>
              <a:ext cx="1646707" cy="737653"/>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600"/>
                </a:spcAft>
                <a:buClrTx/>
                <a:buSzTx/>
                <a:buFontTx/>
                <a:buNone/>
                <a:tabLst/>
                <a:defRPr/>
              </a:pPr>
              <a:r>
                <a:rPr kumimoji="0" lang="en-US" sz="1750" b="0" i="0" u="none" strike="noStrike" kern="1200" cap="none" spc="0" normalizeH="0" baseline="0" noProof="0">
                  <a:ln>
                    <a:noFill/>
                  </a:ln>
                  <a:solidFill>
                    <a:srgbClr val="000000"/>
                  </a:solidFill>
                  <a:effectLst/>
                  <a:uLnTx/>
                  <a:uFillTx/>
                  <a:latin typeface="Calibri" panose="020F0502020204030204"/>
                  <a:ea typeface="Yu Mincho" panose="02020400000000000000" pitchFamily="18" charset="-128"/>
                  <a:cs typeface="Arial" panose="020B0604020202020204" pitchFamily="34" charset="0"/>
                </a:rPr>
                <a:t>Linux Functions</a:t>
              </a:r>
              <a:r>
                <a:rPr kumimoji="0" lang="en-US" sz="1750" b="0" i="0" u="none" strike="noStrike" kern="1200" cap="none" spc="0" normalizeH="0" noProof="0">
                  <a:ln>
                    <a:noFill/>
                  </a:ln>
                  <a:solidFill>
                    <a:srgbClr val="000000"/>
                  </a:solidFill>
                  <a:effectLst/>
                  <a:uLnTx/>
                  <a:uFillTx/>
                  <a:latin typeface="Calibri" panose="020F0502020204030204"/>
                  <a:ea typeface="Yu Mincho" panose="02020400000000000000" pitchFamily="18" charset="-128"/>
                  <a:cs typeface="Arial" panose="020B0604020202020204" pitchFamily="34" charset="0"/>
                </a:rPr>
                <a:t> Service </a:t>
              </a:r>
              <a:r>
                <a:rPr kumimoji="0" lang="en-US" sz="1750" b="0" i="0" u="none" strike="noStrike" kern="1200" cap="none" spc="0" normalizeH="0" baseline="0" noProof="0">
                  <a:ln>
                    <a:noFill/>
                  </a:ln>
                  <a:solidFill>
                    <a:srgbClr val="FFFFFF"/>
                  </a:solidFill>
                  <a:effectLst/>
                  <a:uLnTx/>
                  <a:uFillTx/>
                  <a:latin typeface="Calibri" panose="020F0502020204030204"/>
                  <a:ea typeface="Yu Mincho" panose="02020400000000000000" pitchFamily="18" charset="-128"/>
                  <a:cs typeface="Arial" panose="020B0604020202020204" pitchFamily="34" charset="0"/>
                </a:rPr>
                <a:t> </a:t>
              </a:r>
              <a:endParaRPr kumimoji="0" lang="en-US" sz="1000" b="0" i="0" u="none" strike="noStrike" kern="1200" cap="none" spc="0" normalizeH="0" baseline="0" noProof="0">
                <a:ln>
                  <a:noFill/>
                </a:ln>
                <a:solidFill>
                  <a:prstClr val="white"/>
                </a:solidFill>
                <a:effectLst/>
                <a:uLnTx/>
                <a:uFillTx/>
                <a:latin typeface="Calibri" panose="020F0502020204030204"/>
                <a:ea typeface="Yu Mincho" panose="02020400000000000000" pitchFamily="18" charset="-128"/>
                <a:cs typeface="Arial" panose="020B0604020202020204" pitchFamily="34" charset="0"/>
              </a:endParaRPr>
            </a:p>
          </p:txBody>
        </p:sp>
        <p:sp>
          <p:nvSpPr>
            <p:cNvPr id="29" name="Callout: Down Arrow 28">
              <a:extLst>
                <a:ext uri="{FF2B5EF4-FFF2-40B4-BE49-F238E27FC236}">
                  <a16:creationId xmlns:a16="http://schemas.microsoft.com/office/drawing/2014/main" id="{E73F0B40-07B2-4BE4-BC61-0AFF906C6DD0}"/>
                </a:ext>
              </a:extLst>
            </p:cNvPr>
            <p:cNvSpPr/>
            <p:nvPr/>
          </p:nvSpPr>
          <p:spPr>
            <a:xfrm>
              <a:off x="6408020" y="1703611"/>
              <a:ext cx="965940" cy="829261"/>
            </a:xfrm>
            <a:prstGeom prst="downArrowCallou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libri" panose="020F0502020204030204"/>
                  <a:ea typeface="Yu Mincho" panose="02020400000000000000" pitchFamily="18" charset="-128"/>
                  <a:cs typeface="Arial" panose="020B0604020202020204" pitchFamily="34" charset="0"/>
                </a:rPr>
                <a:t>Functions definition</a:t>
              </a:r>
              <a:endParaRPr kumimoji="0" lang="en-US" sz="1000" b="0" i="0" u="none" strike="noStrike" kern="1200" cap="none" spc="0" normalizeH="0" baseline="0" noProof="0">
                <a:ln>
                  <a:noFill/>
                </a:ln>
                <a:solidFill>
                  <a:prstClr val="white"/>
                </a:solidFill>
                <a:effectLst/>
                <a:uLnTx/>
                <a:uFillTx/>
                <a:latin typeface="Calibri" panose="020F0502020204030204"/>
                <a:ea typeface="Yu Mincho" panose="02020400000000000000" pitchFamily="18" charset="-128"/>
                <a:cs typeface="Arial" panose="020B0604020202020204" pitchFamily="34" charset="0"/>
              </a:endParaRPr>
            </a:p>
          </p:txBody>
        </p:sp>
      </p:grpSp>
      <p:sp>
        <p:nvSpPr>
          <p:cNvPr id="30" name="TextBox 41">
            <a:extLst>
              <a:ext uri="{FF2B5EF4-FFF2-40B4-BE49-F238E27FC236}">
                <a16:creationId xmlns:a16="http://schemas.microsoft.com/office/drawing/2014/main" id="{5ACFDE9F-70B3-4F29-AF5E-A3B46BA0A337}"/>
              </a:ext>
            </a:extLst>
          </p:cNvPr>
          <p:cNvSpPr txBox="1"/>
          <p:nvPr/>
        </p:nvSpPr>
        <p:spPr>
          <a:xfrm>
            <a:off x="348238" y="1728539"/>
            <a:ext cx="1260363" cy="825116"/>
          </a:xfrm>
          <a:prstGeom prst="rect">
            <a:avLst/>
          </a:prstGeom>
          <a:noFill/>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pitchFamily="34" charset="0"/>
                <a:ea typeface="Yu Mincho" panose="02020400000000000000" pitchFamily="18" charset="-128"/>
                <a:cs typeface="Arial" panose="020B0604020202020204" pitchFamily="34" charset="0"/>
              </a:rPr>
              <a:t>App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pitchFamily="34" charset="0"/>
                <a:ea typeface="Yu Mincho" panose="02020400000000000000" pitchFamily="18" charset="-128"/>
                <a:cs typeface="Arial" panose="020B0604020202020204" pitchFamily="34" charset="0"/>
              </a:rPr>
              <a:t>Model</a:t>
            </a:r>
          </a:p>
        </p:txBody>
      </p:sp>
      <p:sp>
        <p:nvSpPr>
          <p:cNvPr id="32" name="Title 31">
            <a:extLst>
              <a:ext uri="{FF2B5EF4-FFF2-40B4-BE49-F238E27FC236}">
                <a16:creationId xmlns:a16="http://schemas.microsoft.com/office/drawing/2014/main" id="{6218B361-BE72-4DD0-8F9E-857D38A1C21E}"/>
              </a:ext>
            </a:extLst>
          </p:cNvPr>
          <p:cNvSpPr>
            <a:spLocks noGrp="1"/>
          </p:cNvSpPr>
          <p:nvPr>
            <p:ph type="title"/>
          </p:nvPr>
        </p:nvSpPr>
        <p:spPr>
          <a:xfrm>
            <a:off x="838200" y="365125"/>
            <a:ext cx="10515600" cy="553998"/>
          </a:xfrm>
        </p:spPr>
        <p:txBody>
          <a:bodyPr>
            <a:normAutofit fontScale="90000"/>
          </a:bodyPr>
          <a:lstStyle/>
          <a:p>
            <a:r>
              <a:rPr lang="en-US"/>
              <a:t>SF Mesh preview – Evolution</a:t>
            </a:r>
          </a:p>
        </p:txBody>
      </p:sp>
      <p:grpSp>
        <p:nvGrpSpPr>
          <p:cNvPr id="33" name="Group 32">
            <a:extLst>
              <a:ext uri="{FF2B5EF4-FFF2-40B4-BE49-F238E27FC236}">
                <a16:creationId xmlns:a16="http://schemas.microsoft.com/office/drawing/2014/main" id="{F5E13B9D-1C68-41C2-8E72-CAA462A91BD4}"/>
              </a:ext>
            </a:extLst>
          </p:cNvPr>
          <p:cNvGrpSpPr/>
          <p:nvPr/>
        </p:nvGrpSpPr>
        <p:grpSpPr>
          <a:xfrm>
            <a:off x="2148960" y="3495721"/>
            <a:ext cx="7453981" cy="2640540"/>
            <a:chOff x="2148960" y="3495721"/>
            <a:chExt cx="7453981" cy="2640540"/>
          </a:xfrm>
        </p:grpSpPr>
        <p:grpSp>
          <p:nvGrpSpPr>
            <p:cNvPr id="22" name="Group 21">
              <a:extLst>
                <a:ext uri="{FF2B5EF4-FFF2-40B4-BE49-F238E27FC236}">
                  <a16:creationId xmlns:a16="http://schemas.microsoft.com/office/drawing/2014/main" id="{D5D49120-F311-4A4B-B21B-5E8F7E09FB41}"/>
                </a:ext>
              </a:extLst>
            </p:cNvPr>
            <p:cNvGrpSpPr/>
            <p:nvPr/>
          </p:nvGrpSpPr>
          <p:grpSpPr>
            <a:xfrm>
              <a:off x="2148960" y="3495721"/>
              <a:ext cx="7453981" cy="2640540"/>
              <a:chOff x="2148960" y="3495721"/>
              <a:chExt cx="7453981" cy="2640540"/>
            </a:xfrm>
          </p:grpSpPr>
          <p:sp>
            <p:nvSpPr>
              <p:cNvPr id="10" name="Rectangle 9">
                <a:extLst>
                  <a:ext uri="{FF2B5EF4-FFF2-40B4-BE49-F238E27FC236}">
                    <a16:creationId xmlns:a16="http://schemas.microsoft.com/office/drawing/2014/main" id="{2DD5AC42-CE64-4BCD-8BF9-41FD835B6720}"/>
                  </a:ext>
                </a:extLst>
              </p:cNvPr>
              <p:cNvSpPr/>
              <p:nvPr/>
            </p:nvSpPr>
            <p:spPr>
              <a:xfrm>
                <a:off x="2216807" y="4245474"/>
                <a:ext cx="7296311" cy="54556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600"/>
                  </a:spcAft>
                  <a:buClrTx/>
                  <a:buSzTx/>
                  <a:buFontTx/>
                  <a:buNone/>
                  <a:tabLst/>
                  <a:defRPr/>
                </a:pPr>
                <a:r>
                  <a:rPr kumimoji="0" lang="en-US" sz="1750" b="0" i="0" u="none" strike="noStrike" kern="1200" cap="none" spc="0" normalizeH="0" baseline="0" noProof="0">
                    <a:ln>
                      <a:noFill/>
                    </a:ln>
                    <a:solidFill>
                      <a:srgbClr val="000000"/>
                    </a:solidFill>
                    <a:effectLst/>
                    <a:uLnTx/>
                    <a:uFillTx/>
                    <a:latin typeface="Calibri" panose="020F0502020204030204"/>
                    <a:ea typeface="Yu Mincho" panose="02020400000000000000" pitchFamily="18" charset="-128"/>
                    <a:cs typeface="Arial" panose="020B0604020202020204" pitchFamily="34" charset="0"/>
                  </a:rPr>
                  <a:t>Mesh</a:t>
                </a:r>
                <a:r>
                  <a:rPr kumimoji="0" lang="en-US" sz="1750" b="0" i="0" u="none" strike="noStrike" kern="1200" cap="none" spc="0" normalizeH="0" baseline="0" noProof="0">
                    <a:ln>
                      <a:noFill/>
                    </a:ln>
                    <a:solidFill>
                      <a:srgbClr val="FFFFFF"/>
                    </a:solidFill>
                    <a:effectLst/>
                    <a:uLnTx/>
                    <a:uFillTx/>
                    <a:latin typeface="Calibri" panose="020F0502020204030204"/>
                    <a:ea typeface="Yu Mincho" panose="02020400000000000000" pitchFamily="18" charset="-128"/>
                    <a:cs typeface="Arial" panose="020B0604020202020204" pitchFamily="34" charset="0"/>
                  </a:rPr>
                  <a:t> </a:t>
                </a:r>
                <a:r>
                  <a:rPr kumimoji="0" lang="en-US" sz="1750" b="0" i="0" u="none" strike="noStrike" kern="1200" cap="none" spc="0" normalizeH="0" baseline="0" noProof="0">
                    <a:ln>
                      <a:noFill/>
                    </a:ln>
                    <a:solidFill>
                      <a:srgbClr val="000000"/>
                    </a:solidFill>
                    <a:effectLst/>
                    <a:uLnTx/>
                    <a:uFillTx/>
                    <a:latin typeface="Calibri" panose="020F0502020204030204"/>
                    <a:ea typeface="Yu Mincho" panose="02020400000000000000" pitchFamily="18" charset="-128"/>
                    <a:cs typeface="Arial" panose="020B0604020202020204" pitchFamily="34" charset="0"/>
                  </a:rPr>
                  <a:t>RP /Control</a:t>
                </a:r>
                <a:r>
                  <a:rPr kumimoji="0" lang="en-US" sz="1750" b="0" i="0" u="none" strike="noStrike" kern="1200" cap="none" spc="0" normalizeH="0" baseline="0" noProof="0">
                    <a:ln>
                      <a:noFill/>
                    </a:ln>
                    <a:solidFill>
                      <a:srgbClr val="FFFFFF"/>
                    </a:solidFill>
                    <a:effectLst/>
                    <a:uLnTx/>
                    <a:uFillTx/>
                    <a:latin typeface="Calibri" panose="020F0502020204030204"/>
                    <a:ea typeface="Yu Mincho" panose="02020400000000000000" pitchFamily="18" charset="-128"/>
                    <a:cs typeface="Arial" panose="020B0604020202020204" pitchFamily="34" charset="0"/>
                  </a:rPr>
                  <a:t> </a:t>
                </a:r>
                <a:r>
                  <a:rPr kumimoji="0" lang="en-US" sz="1750" b="0" i="0" u="none" strike="noStrike" kern="1200" cap="none" spc="0" normalizeH="0" baseline="0" noProof="0">
                    <a:ln>
                      <a:noFill/>
                    </a:ln>
                    <a:solidFill>
                      <a:srgbClr val="000000"/>
                    </a:solidFill>
                    <a:effectLst/>
                    <a:uLnTx/>
                    <a:uFillTx/>
                    <a:latin typeface="Calibri" panose="020F0502020204030204"/>
                    <a:ea typeface="Yu Mincho" panose="02020400000000000000" pitchFamily="18" charset="-128"/>
                    <a:cs typeface="Arial" panose="020B0604020202020204" pitchFamily="34" charset="0"/>
                  </a:rPr>
                  <a:t>Plane</a:t>
                </a:r>
                <a:endParaRPr kumimoji="0" lang="en-US" sz="1000" b="0" i="0" u="none" strike="noStrike" kern="1200" cap="none" spc="0" normalizeH="0" baseline="0" noProof="0">
                  <a:ln>
                    <a:noFill/>
                  </a:ln>
                  <a:solidFill>
                    <a:prstClr val="white"/>
                  </a:solidFill>
                  <a:effectLst/>
                  <a:uLnTx/>
                  <a:uFillTx/>
                  <a:latin typeface="Calibri" panose="020F0502020204030204"/>
                  <a:ea typeface="Yu Mincho" panose="02020400000000000000" pitchFamily="18" charset="-128"/>
                  <a:cs typeface="Arial" panose="020B0604020202020204" pitchFamily="34" charset="0"/>
                </a:endParaRPr>
              </a:p>
            </p:txBody>
          </p:sp>
          <p:grpSp>
            <p:nvGrpSpPr>
              <p:cNvPr id="5" name="Group 4">
                <a:extLst>
                  <a:ext uri="{FF2B5EF4-FFF2-40B4-BE49-F238E27FC236}">
                    <a16:creationId xmlns:a16="http://schemas.microsoft.com/office/drawing/2014/main" id="{8036FCEB-35B4-47BD-A9ED-8DA16EA2C01E}"/>
                  </a:ext>
                </a:extLst>
              </p:cNvPr>
              <p:cNvGrpSpPr/>
              <p:nvPr/>
            </p:nvGrpSpPr>
            <p:grpSpPr>
              <a:xfrm>
                <a:off x="2148960" y="3495721"/>
                <a:ext cx="7453981" cy="2640540"/>
                <a:chOff x="2148960" y="3495721"/>
                <a:chExt cx="7453981" cy="2640540"/>
              </a:xfrm>
            </p:grpSpPr>
            <p:sp>
              <p:nvSpPr>
                <p:cNvPr id="7" name="Rectangle 6">
                  <a:extLst>
                    <a:ext uri="{FF2B5EF4-FFF2-40B4-BE49-F238E27FC236}">
                      <a16:creationId xmlns:a16="http://schemas.microsoft.com/office/drawing/2014/main" id="{23773793-4A27-47E8-B6EE-AC62EE9289B0}"/>
                    </a:ext>
                  </a:extLst>
                </p:cNvPr>
                <p:cNvSpPr/>
                <p:nvPr/>
              </p:nvSpPr>
              <p:spPr>
                <a:xfrm>
                  <a:off x="2148960" y="3495721"/>
                  <a:ext cx="7453981" cy="2640540"/>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11E81B43-5A44-49A7-9AA6-D75DDA4F8911}"/>
                    </a:ext>
                  </a:extLst>
                </p:cNvPr>
                <p:cNvGrpSpPr/>
                <p:nvPr/>
              </p:nvGrpSpPr>
              <p:grpSpPr>
                <a:xfrm>
                  <a:off x="2216807" y="4935535"/>
                  <a:ext cx="7296312" cy="1129006"/>
                  <a:chOff x="2216807" y="4935535"/>
                  <a:chExt cx="7296312" cy="1129006"/>
                </a:xfrm>
              </p:grpSpPr>
              <p:pic>
                <p:nvPicPr>
                  <p:cNvPr id="9" name="Picture 8">
                    <a:extLst>
                      <a:ext uri="{FF2B5EF4-FFF2-40B4-BE49-F238E27FC236}">
                        <a16:creationId xmlns:a16="http://schemas.microsoft.com/office/drawing/2014/main" id="{FE92154A-C05B-4BE2-8D0D-5858BEE2BFAB}"/>
                      </a:ext>
                    </a:extLst>
                  </p:cNvPr>
                  <p:cNvPicPr>
                    <a:picLocks noChangeAspect="1"/>
                  </p:cNvPicPr>
                  <p:nvPr/>
                </p:nvPicPr>
                <p:blipFill>
                  <a:blip r:embed="rId3"/>
                  <a:stretch>
                    <a:fillRect/>
                  </a:stretch>
                </p:blipFill>
                <p:spPr>
                  <a:xfrm>
                    <a:off x="2216807" y="4935536"/>
                    <a:ext cx="3648156" cy="1129005"/>
                  </a:xfrm>
                  <a:prstGeom prst="rect">
                    <a:avLst/>
                  </a:prstGeom>
                </p:spPr>
              </p:pic>
              <p:pic>
                <p:nvPicPr>
                  <p:cNvPr id="11" name="Picture 10">
                    <a:extLst>
                      <a:ext uri="{FF2B5EF4-FFF2-40B4-BE49-F238E27FC236}">
                        <a16:creationId xmlns:a16="http://schemas.microsoft.com/office/drawing/2014/main" id="{2B261D5C-2442-485F-9751-A2A8F0B6FFD8}"/>
                      </a:ext>
                    </a:extLst>
                  </p:cNvPr>
                  <p:cNvPicPr>
                    <a:picLocks noChangeAspect="1"/>
                  </p:cNvPicPr>
                  <p:nvPr/>
                </p:nvPicPr>
                <p:blipFill>
                  <a:blip r:embed="rId3"/>
                  <a:stretch>
                    <a:fillRect/>
                  </a:stretch>
                </p:blipFill>
                <p:spPr>
                  <a:xfrm>
                    <a:off x="5864963" y="4935535"/>
                    <a:ext cx="3648156" cy="1129005"/>
                  </a:xfrm>
                  <a:prstGeom prst="rect">
                    <a:avLst/>
                  </a:prstGeom>
                </p:spPr>
              </p:pic>
            </p:grpSp>
          </p:grpSp>
        </p:grpSp>
        <p:sp>
          <p:nvSpPr>
            <p:cNvPr id="34" name="TextBox 33">
              <a:extLst>
                <a:ext uri="{FF2B5EF4-FFF2-40B4-BE49-F238E27FC236}">
                  <a16:creationId xmlns:a16="http://schemas.microsoft.com/office/drawing/2014/main" id="{FD83705B-8C3F-4EE9-BE21-A38814AB3E23}"/>
                </a:ext>
              </a:extLst>
            </p:cNvPr>
            <p:cNvSpPr txBox="1"/>
            <p:nvPr/>
          </p:nvSpPr>
          <p:spPr>
            <a:xfrm>
              <a:off x="3046774" y="4973222"/>
              <a:ext cx="2112264" cy="446276"/>
            </a:xfrm>
            <a:prstGeom prst="rect">
              <a:avLst/>
            </a:prstGeom>
            <a:solidFill>
              <a:srgbClr val="FFECB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Service Fabric Cluster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(5000 Nodes, 80000 Cores)</a:t>
              </a:r>
            </a:p>
          </p:txBody>
        </p:sp>
        <p:sp>
          <p:nvSpPr>
            <p:cNvPr id="35" name="TextBox 34">
              <a:extLst>
                <a:ext uri="{FF2B5EF4-FFF2-40B4-BE49-F238E27FC236}">
                  <a16:creationId xmlns:a16="http://schemas.microsoft.com/office/drawing/2014/main" id="{A8C2E21B-E541-4D78-ADF8-6A0ABB3110AB}"/>
                </a:ext>
              </a:extLst>
            </p:cNvPr>
            <p:cNvSpPr txBox="1"/>
            <p:nvPr/>
          </p:nvSpPr>
          <p:spPr>
            <a:xfrm>
              <a:off x="6607464" y="4962980"/>
              <a:ext cx="2112264" cy="446276"/>
            </a:xfrm>
            <a:prstGeom prst="rect">
              <a:avLst/>
            </a:prstGeom>
            <a:solidFill>
              <a:srgbClr val="FFECB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Service Fabric Cluster 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(5000 Nodes, 80000 GPU Cores)</a:t>
              </a:r>
            </a:p>
          </p:txBody>
        </p:sp>
      </p:grpSp>
      <p:sp>
        <p:nvSpPr>
          <p:cNvPr id="37" name="TextBox 28">
            <a:extLst>
              <a:ext uri="{FF2B5EF4-FFF2-40B4-BE49-F238E27FC236}">
                <a16:creationId xmlns:a16="http://schemas.microsoft.com/office/drawing/2014/main" id="{CCE8CEB5-B9EB-4070-9F7A-A6A319E1751D}"/>
              </a:ext>
            </a:extLst>
          </p:cNvPr>
          <p:cNvSpPr txBox="1"/>
          <p:nvPr/>
        </p:nvSpPr>
        <p:spPr>
          <a:xfrm>
            <a:off x="187885" y="4304346"/>
            <a:ext cx="1676400" cy="1257023"/>
          </a:xfrm>
          <a:prstGeom prst="rect">
            <a:avLst/>
          </a:prstGeom>
          <a:noFill/>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pitchFamily="34" charset="0"/>
                <a:ea typeface="Yu Mincho" panose="02020400000000000000" pitchFamily="18" charset="-128"/>
                <a:cs typeface="Arial" panose="020B0604020202020204" pitchFamily="34" charset="0"/>
              </a:rPr>
              <a:t>Serverless Container Platform</a:t>
            </a:r>
          </a:p>
          <a:p>
            <a:pPr marL="0" marR="0" lvl="0" indent="0" algn="l" defTabSz="914400" rtl="0" eaLnBrk="1" fontAlgn="auto" latinLnBrk="0" hangingPunct="1">
              <a:lnSpc>
                <a:spcPct val="90000"/>
              </a:lnSpc>
              <a:spcBef>
                <a:spcPts val="0"/>
              </a:spcBef>
              <a:spcAft>
                <a:spcPts val="600"/>
              </a:spcAft>
              <a:buClrTx/>
              <a:buSzTx/>
              <a:buFontTx/>
              <a:buNone/>
              <a:tabLst/>
              <a:defRPr/>
            </a:pPr>
            <a:r>
              <a:rPr lang="en-US" sz="1800" dirty="0">
                <a:latin typeface="Calibri" panose="020F0502020204030204" pitchFamily="34" charset="0"/>
                <a:ea typeface="Yu Mincho" panose="02020400000000000000" pitchFamily="18" charset="-128"/>
                <a:cs typeface="Arial" panose="020B0604020202020204" pitchFamily="34" charset="0"/>
              </a:rPr>
              <a:t>Service </a:t>
            </a:r>
            <a:r>
              <a:rPr lang="en-US" sz="1800" dirty="0">
                <a:gradFill>
                  <a:gsLst>
                    <a:gs pos="2917">
                      <a:srgbClr val="000000"/>
                    </a:gs>
                    <a:gs pos="30000">
                      <a:srgbClr val="000000"/>
                    </a:gs>
                  </a:gsLst>
                  <a:lin ang="5400000" scaled="0"/>
                </a:gradFill>
                <a:latin typeface="Calibri" panose="020F0502020204030204" pitchFamily="34" charset="0"/>
                <a:ea typeface="Yu Mincho" panose="02020400000000000000" pitchFamily="18" charset="-128"/>
                <a:cs typeface="Arial" panose="020B0604020202020204" pitchFamily="34" charset="0"/>
              </a:rPr>
              <a:t> </a:t>
            </a:r>
            <a:r>
              <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panose="020F0502020204030204" pitchFamily="34" charset="0"/>
                <a:ea typeface="Yu Mincho" panose="02020400000000000000" pitchFamily="18" charset="-128"/>
                <a:cs typeface="Arial" panose="020B0604020202020204" pitchFamily="34" charset="0"/>
              </a:rPr>
              <a:t> </a:t>
            </a:r>
          </a:p>
        </p:txBody>
      </p:sp>
      <p:sp>
        <p:nvSpPr>
          <p:cNvPr id="38" name="Left Brace 37">
            <a:extLst>
              <a:ext uri="{FF2B5EF4-FFF2-40B4-BE49-F238E27FC236}">
                <a16:creationId xmlns:a16="http://schemas.microsoft.com/office/drawing/2014/main" id="{B755D981-784E-4887-A4FD-B27374F70FBC}"/>
              </a:ext>
            </a:extLst>
          </p:cNvPr>
          <p:cNvSpPr/>
          <p:nvPr/>
        </p:nvSpPr>
        <p:spPr>
          <a:xfrm>
            <a:off x="1301071" y="1680378"/>
            <a:ext cx="493670" cy="1713896"/>
          </a:xfrm>
          <a:prstGeom prst="leftBrace">
            <a:avLst>
              <a:gd name="adj1" fmla="val 0"/>
              <a:gd name="adj2" fmla="val 50000"/>
            </a:avLst>
          </a:prstGeom>
          <a:ln w="41275">
            <a:solidFill>
              <a:srgbClr val="002060"/>
            </a:solidFill>
            <a:headEnd type="none"/>
            <a:tailEnd type="none"/>
          </a:ln>
        </p:spPr>
        <p:style>
          <a:lnRef idx="2">
            <a:schemeClr val="accent6"/>
          </a:lnRef>
          <a:fillRef idx="0">
            <a:schemeClr val="accent6"/>
          </a:fillRef>
          <a:effectRef idx="1">
            <a:schemeClr val="accent6"/>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1" name="Group 30">
            <a:extLst>
              <a:ext uri="{FF2B5EF4-FFF2-40B4-BE49-F238E27FC236}">
                <a16:creationId xmlns:a16="http://schemas.microsoft.com/office/drawing/2014/main" id="{F116154F-5B20-451A-90EF-21C2CB701114}"/>
              </a:ext>
            </a:extLst>
          </p:cNvPr>
          <p:cNvGrpSpPr/>
          <p:nvPr/>
        </p:nvGrpSpPr>
        <p:grpSpPr>
          <a:xfrm>
            <a:off x="2262664" y="3454743"/>
            <a:ext cx="8860292" cy="1035885"/>
            <a:chOff x="2209920" y="958578"/>
            <a:chExt cx="8860292" cy="1035885"/>
          </a:xfrm>
        </p:grpSpPr>
        <p:grpSp>
          <p:nvGrpSpPr>
            <p:cNvPr id="28" name="Group 27">
              <a:extLst>
                <a:ext uri="{FF2B5EF4-FFF2-40B4-BE49-F238E27FC236}">
                  <a16:creationId xmlns:a16="http://schemas.microsoft.com/office/drawing/2014/main" id="{66007C43-3DA9-4BC6-AED4-A4667489B69C}"/>
                </a:ext>
              </a:extLst>
            </p:cNvPr>
            <p:cNvGrpSpPr/>
            <p:nvPr/>
          </p:nvGrpSpPr>
          <p:grpSpPr>
            <a:xfrm>
              <a:off x="9678432" y="958578"/>
              <a:ext cx="1391780" cy="1035885"/>
              <a:chOff x="9850320" y="2317535"/>
              <a:chExt cx="1391780" cy="1035885"/>
            </a:xfrm>
          </p:grpSpPr>
          <p:sp>
            <p:nvSpPr>
              <p:cNvPr id="20" name="Right Brace 19">
                <a:extLst>
                  <a:ext uri="{FF2B5EF4-FFF2-40B4-BE49-F238E27FC236}">
                    <a16:creationId xmlns:a16="http://schemas.microsoft.com/office/drawing/2014/main" id="{7A039966-FD73-4412-B984-9DD6E9474A3C}"/>
                  </a:ext>
                </a:extLst>
              </p:cNvPr>
              <p:cNvSpPr/>
              <p:nvPr/>
            </p:nvSpPr>
            <p:spPr>
              <a:xfrm>
                <a:off x="9850320" y="2415312"/>
                <a:ext cx="147567" cy="698322"/>
              </a:xfrm>
              <a:prstGeom prst="rightBrace">
                <a:avLst/>
              </a:prstGeom>
              <a:ln w="381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TextBox 30">
                <a:extLst>
                  <a:ext uri="{FF2B5EF4-FFF2-40B4-BE49-F238E27FC236}">
                    <a16:creationId xmlns:a16="http://schemas.microsoft.com/office/drawing/2014/main" id="{1C18AC4F-71A0-48D4-B406-A5944C478934}"/>
                  </a:ext>
                </a:extLst>
              </p:cNvPr>
              <p:cNvSpPr txBox="1"/>
              <p:nvPr/>
            </p:nvSpPr>
            <p:spPr>
              <a:xfrm>
                <a:off x="10033905" y="2317535"/>
                <a:ext cx="1208195" cy="1035885"/>
              </a:xfrm>
              <a:prstGeom prst="rect">
                <a:avLst/>
              </a:prstGeom>
              <a:noFill/>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Calibri" panose="020F0502020204030204" pitchFamily="34" charset="0"/>
                    <a:ea typeface="Yu Mincho" panose="02020400000000000000" pitchFamily="18" charset="-128"/>
                    <a:cs typeface="Arial" panose="020B0604020202020204" pitchFamily="34" charset="0"/>
                  </a:rPr>
                  <a:t>Managed</a:t>
                </a:r>
                <a:endParaRPr kumimoji="0" lang="en-US" sz="1000" b="0" i="0" u="none" strike="noStrike" kern="1200" cap="none" spc="0" normalizeH="0" baseline="0" noProof="0" dirty="0">
                  <a:ln>
                    <a:noFill/>
                  </a:ln>
                  <a:effectLst/>
                  <a:uLnTx/>
                  <a:uFillTx/>
                  <a:latin typeface="Calibri" panose="020F0502020204030204" pitchFamily="34" charset="0"/>
                  <a:ea typeface="Yu Mincho" panose="02020400000000000000" pitchFamily="18" charset="-128"/>
                  <a:cs typeface="Arial" panose="020B0604020202020204"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Calibri" panose="020F0502020204030204" pitchFamily="34" charset="0"/>
                    <a:ea typeface="Yu Mincho" panose="02020400000000000000" pitchFamily="18" charset="-128"/>
                    <a:cs typeface="Arial" panose="020B0604020202020204" pitchFamily="34" charset="0"/>
                  </a:rPr>
                  <a:t>CaaS primitives</a:t>
                </a:r>
                <a:endParaRPr kumimoji="0" lang="en-US" sz="1000" b="0" i="0" u="none" strike="noStrike" kern="1200" cap="none" spc="0" normalizeH="0" baseline="0" noProof="0" dirty="0">
                  <a:ln>
                    <a:noFill/>
                  </a:ln>
                  <a:effectLst/>
                  <a:uLnTx/>
                  <a:uFillTx/>
                  <a:latin typeface="Calibri" panose="020F0502020204030204" pitchFamily="34" charset="0"/>
                  <a:ea typeface="Yu Mincho" panose="02020400000000000000" pitchFamily="18" charset="-128"/>
                  <a:cs typeface="Arial" panose="020B0604020202020204" pitchFamily="34" charset="0"/>
                </a:endParaRPr>
              </a:p>
            </p:txBody>
          </p:sp>
        </p:grpSp>
        <p:grpSp>
          <p:nvGrpSpPr>
            <p:cNvPr id="44" name="Group 43">
              <a:extLst>
                <a:ext uri="{FF2B5EF4-FFF2-40B4-BE49-F238E27FC236}">
                  <a16:creationId xmlns:a16="http://schemas.microsoft.com/office/drawing/2014/main" id="{2AEF90C6-7D3D-4C4C-ACEC-460F7D71E7B8}"/>
                </a:ext>
              </a:extLst>
            </p:cNvPr>
            <p:cNvGrpSpPr/>
            <p:nvPr/>
          </p:nvGrpSpPr>
          <p:grpSpPr>
            <a:xfrm>
              <a:off x="2209920" y="1153009"/>
              <a:ext cx="7183781" cy="437989"/>
              <a:chOff x="1301071" y="6420011"/>
              <a:chExt cx="7183781" cy="437989"/>
            </a:xfrm>
          </p:grpSpPr>
          <p:sp>
            <p:nvSpPr>
              <p:cNvPr id="45" name="Rectangle: Rounded Corners 44">
                <a:extLst>
                  <a:ext uri="{FF2B5EF4-FFF2-40B4-BE49-F238E27FC236}">
                    <a16:creationId xmlns:a16="http://schemas.microsoft.com/office/drawing/2014/main" id="{7DB269F3-8D76-4F36-90C6-F52CE871E49C}"/>
                  </a:ext>
                </a:extLst>
              </p:cNvPr>
              <p:cNvSpPr/>
              <p:nvPr/>
            </p:nvSpPr>
            <p:spPr>
              <a:xfrm>
                <a:off x="1301071" y="6420046"/>
                <a:ext cx="767625" cy="4306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libri" panose="020F0502020204030204"/>
                    <a:ea typeface="Yu Mincho" panose="02020400000000000000" pitchFamily="18" charset="-128"/>
                    <a:cs typeface="Arial" panose="020B0604020202020204" pitchFamily="34" charset="0"/>
                  </a:rPr>
                  <a:t>container groups</a:t>
                </a:r>
                <a:endParaRPr kumimoji="0" lang="en-US" sz="1000" b="0" i="0" u="none" strike="noStrike" kern="1200" cap="none" spc="0" normalizeH="0" baseline="0" noProof="0">
                  <a:ln>
                    <a:noFill/>
                  </a:ln>
                  <a:solidFill>
                    <a:prstClr val="white"/>
                  </a:solidFill>
                  <a:effectLst/>
                  <a:uLnTx/>
                  <a:uFillTx/>
                  <a:latin typeface="Calibri" panose="020F0502020204030204"/>
                  <a:ea typeface="Yu Mincho" panose="02020400000000000000" pitchFamily="18" charset="-128"/>
                  <a:cs typeface="Arial" panose="020B0604020202020204" pitchFamily="34" charset="0"/>
                </a:endParaRPr>
              </a:p>
            </p:txBody>
          </p:sp>
          <p:sp>
            <p:nvSpPr>
              <p:cNvPr id="46" name="Rectangle: Rounded Corners 45">
                <a:extLst>
                  <a:ext uri="{FF2B5EF4-FFF2-40B4-BE49-F238E27FC236}">
                    <a16:creationId xmlns:a16="http://schemas.microsoft.com/office/drawing/2014/main" id="{9714925D-B343-4DFD-AD9A-2D5C07C614F7}"/>
                  </a:ext>
                </a:extLst>
              </p:cNvPr>
              <p:cNvSpPr/>
              <p:nvPr/>
            </p:nvSpPr>
            <p:spPr>
              <a:xfrm>
                <a:off x="2134643" y="6427321"/>
                <a:ext cx="844387" cy="4306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libri" panose="020F0502020204030204"/>
                    <a:ea typeface="Yu Mincho" panose="02020400000000000000" pitchFamily="18" charset="-128"/>
                    <a:cs typeface="Arial" panose="020B0604020202020204" pitchFamily="34" charset="0"/>
                  </a:rPr>
                  <a:t>networks</a:t>
                </a:r>
                <a:endParaRPr kumimoji="0" lang="en-US" sz="1000" b="0" i="0" u="none" strike="noStrike" kern="1200" cap="none" spc="0" normalizeH="0" baseline="0" noProof="0">
                  <a:ln>
                    <a:noFill/>
                  </a:ln>
                  <a:solidFill>
                    <a:prstClr val="white"/>
                  </a:solidFill>
                  <a:effectLst/>
                  <a:uLnTx/>
                  <a:uFillTx/>
                  <a:latin typeface="Calibri" panose="020F0502020204030204"/>
                  <a:ea typeface="Yu Mincho" panose="02020400000000000000" pitchFamily="18" charset="-128"/>
                  <a:cs typeface="Arial" panose="020B0604020202020204" pitchFamily="34" charset="0"/>
                </a:endParaRPr>
              </a:p>
            </p:txBody>
          </p:sp>
          <p:sp>
            <p:nvSpPr>
              <p:cNvPr id="47" name="Rectangle: Rounded Corners 46">
                <a:extLst>
                  <a:ext uri="{FF2B5EF4-FFF2-40B4-BE49-F238E27FC236}">
                    <a16:creationId xmlns:a16="http://schemas.microsoft.com/office/drawing/2014/main" id="{883DE012-9D8B-4E25-BB2D-41D83DF41437}"/>
                  </a:ext>
                </a:extLst>
              </p:cNvPr>
              <p:cNvSpPr/>
              <p:nvPr/>
            </p:nvSpPr>
            <p:spPr>
              <a:xfrm>
                <a:off x="3945336" y="6420046"/>
                <a:ext cx="844388" cy="4306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libri" panose="020F0502020204030204"/>
                    <a:ea typeface="Yu Mincho" panose="02020400000000000000" pitchFamily="18" charset="-128"/>
                    <a:cs typeface="Arial" panose="020B0604020202020204" pitchFamily="34" charset="0"/>
                  </a:rPr>
                  <a:t>secrets</a:t>
                </a:r>
                <a:endParaRPr kumimoji="0" lang="en-US" sz="1000" b="0" i="0" u="none" strike="noStrike" kern="1200" cap="none" spc="0" normalizeH="0" baseline="0" noProof="0">
                  <a:ln>
                    <a:noFill/>
                  </a:ln>
                  <a:solidFill>
                    <a:prstClr val="white"/>
                  </a:solidFill>
                  <a:effectLst/>
                  <a:uLnTx/>
                  <a:uFillTx/>
                  <a:latin typeface="Calibri" panose="020F0502020204030204"/>
                  <a:ea typeface="Yu Mincho" panose="02020400000000000000" pitchFamily="18" charset="-128"/>
                  <a:cs typeface="Arial" panose="020B0604020202020204" pitchFamily="34" charset="0"/>
                </a:endParaRPr>
              </a:p>
            </p:txBody>
          </p:sp>
          <p:sp>
            <p:nvSpPr>
              <p:cNvPr id="48" name="Rectangle: Rounded Corners 47">
                <a:extLst>
                  <a:ext uri="{FF2B5EF4-FFF2-40B4-BE49-F238E27FC236}">
                    <a16:creationId xmlns:a16="http://schemas.microsoft.com/office/drawing/2014/main" id="{5BD12CC4-E335-43D4-B663-73BEDE5B70C1}"/>
                  </a:ext>
                </a:extLst>
              </p:cNvPr>
              <p:cNvSpPr/>
              <p:nvPr/>
            </p:nvSpPr>
            <p:spPr>
              <a:xfrm>
                <a:off x="4864251" y="6420047"/>
                <a:ext cx="844387" cy="4306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libri" panose="020F0502020204030204"/>
                    <a:ea typeface="Yu Mincho" panose="02020400000000000000" pitchFamily="18" charset="-128"/>
                    <a:cs typeface="Arial" panose="020B0604020202020204" pitchFamily="34" charset="0"/>
                  </a:rPr>
                  <a:t>volume</a:t>
                </a:r>
                <a:endParaRPr kumimoji="0" lang="en-US" sz="1000" b="0" i="0" u="none" strike="noStrike" kern="1200" cap="none" spc="0" normalizeH="0" baseline="0" noProof="0">
                  <a:ln>
                    <a:noFill/>
                  </a:ln>
                  <a:solidFill>
                    <a:prstClr val="white"/>
                  </a:solidFill>
                  <a:effectLst/>
                  <a:uLnTx/>
                  <a:uFillTx/>
                  <a:latin typeface="Calibri" panose="020F0502020204030204"/>
                  <a:ea typeface="Yu Mincho" panose="02020400000000000000" pitchFamily="18" charset="-128"/>
                  <a:cs typeface="Arial" panose="020B0604020202020204" pitchFamily="34" charset="0"/>
                </a:endParaRPr>
              </a:p>
            </p:txBody>
          </p:sp>
          <p:sp>
            <p:nvSpPr>
              <p:cNvPr id="49" name="Rectangle: Rounded Corners 48">
                <a:extLst>
                  <a:ext uri="{FF2B5EF4-FFF2-40B4-BE49-F238E27FC236}">
                    <a16:creationId xmlns:a16="http://schemas.microsoft.com/office/drawing/2014/main" id="{F6D52EF1-7DAD-484A-971E-ABF299698D13}"/>
                  </a:ext>
                </a:extLst>
              </p:cNvPr>
              <p:cNvSpPr/>
              <p:nvPr/>
            </p:nvSpPr>
            <p:spPr>
              <a:xfrm>
                <a:off x="7640465" y="6420047"/>
                <a:ext cx="844387" cy="4306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libri" panose="020F0502020204030204"/>
                    <a:ea typeface="Yu Mincho" panose="02020400000000000000" pitchFamily="18" charset="-128"/>
                    <a:cs typeface="Arial" panose="020B0604020202020204" pitchFamily="34" charset="0"/>
                  </a:rPr>
                  <a:t>auto scale</a:t>
                </a:r>
                <a:endParaRPr kumimoji="0" lang="en-US" sz="1000" b="0" i="0" u="none" strike="noStrike" kern="1200" cap="none" spc="0" normalizeH="0" baseline="0" noProof="0">
                  <a:ln>
                    <a:noFill/>
                  </a:ln>
                  <a:solidFill>
                    <a:prstClr val="white"/>
                  </a:solidFill>
                  <a:effectLst/>
                  <a:uLnTx/>
                  <a:uFillTx/>
                  <a:latin typeface="Calibri" panose="020F0502020204030204"/>
                  <a:ea typeface="Yu Mincho" panose="02020400000000000000" pitchFamily="18" charset="-128"/>
                  <a:cs typeface="Arial" panose="020B0604020202020204" pitchFamily="34" charset="0"/>
                </a:endParaRPr>
              </a:p>
            </p:txBody>
          </p:sp>
          <p:sp>
            <p:nvSpPr>
              <p:cNvPr id="50" name="Rectangle: Rounded Corners 49">
                <a:extLst>
                  <a:ext uri="{FF2B5EF4-FFF2-40B4-BE49-F238E27FC236}">
                    <a16:creationId xmlns:a16="http://schemas.microsoft.com/office/drawing/2014/main" id="{B03D64B6-C5EF-4D73-9A30-1E12EA2667F3}"/>
                  </a:ext>
                </a:extLst>
              </p:cNvPr>
              <p:cNvSpPr/>
              <p:nvPr/>
            </p:nvSpPr>
            <p:spPr>
              <a:xfrm>
                <a:off x="5783167" y="6426828"/>
                <a:ext cx="983615" cy="4306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Calibri" panose="020F0502020204030204"/>
                    <a:ea typeface="Yu Mincho" panose="02020400000000000000" pitchFamily="18" charset="-128"/>
                    <a:cs typeface="Arial" panose="020B0604020202020204" pitchFamily="34" charset="0"/>
                  </a:rPr>
                  <a:t>update</a:t>
                </a:r>
                <a:r>
                  <a:rPr kumimoji="0" lang="en-US" sz="1150" b="0" i="0" u="none" strike="noStrike" kern="1200" cap="none" spc="0" normalizeH="0" baseline="0" noProof="0">
                    <a:ln>
                      <a:noFill/>
                    </a:ln>
                    <a:solidFill>
                      <a:srgbClr val="FFFFFF"/>
                    </a:solidFill>
                    <a:effectLst/>
                    <a:uLnTx/>
                    <a:uFillTx/>
                    <a:latin typeface="Calibri" panose="020F0502020204030204"/>
                    <a:ea typeface="Yu Mincho" panose="02020400000000000000" pitchFamily="18" charset="-128"/>
                    <a:cs typeface="Arial" panose="020B0604020202020204" pitchFamily="34" charset="0"/>
                  </a:rPr>
                  <a:t> policies</a:t>
                </a:r>
                <a:endParaRPr kumimoji="0" lang="en-US" sz="1000" b="0" i="0" u="none" strike="noStrike" kern="1200" cap="none" spc="0" normalizeH="0" baseline="0" noProof="0">
                  <a:ln>
                    <a:noFill/>
                  </a:ln>
                  <a:solidFill>
                    <a:prstClr val="white"/>
                  </a:solidFill>
                  <a:effectLst/>
                  <a:uLnTx/>
                  <a:uFillTx/>
                  <a:latin typeface="Calibri" panose="020F0502020204030204"/>
                  <a:ea typeface="Yu Mincho" panose="02020400000000000000" pitchFamily="18" charset="-128"/>
                  <a:cs typeface="Arial" panose="020B0604020202020204" pitchFamily="34" charset="0"/>
                </a:endParaRPr>
              </a:p>
            </p:txBody>
          </p:sp>
          <p:sp>
            <p:nvSpPr>
              <p:cNvPr id="51" name="TextBox 15">
                <a:extLst>
                  <a:ext uri="{FF2B5EF4-FFF2-40B4-BE49-F238E27FC236}">
                    <a16:creationId xmlns:a16="http://schemas.microsoft.com/office/drawing/2014/main" id="{B5955D53-FBE2-4FD7-8C18-5E3A7381BDAA}"/>
                  </a:ext>
                </a:extLst>
              </p:cNvPr>
              <p:cNvSpPr txBox="1"/>
              <p:nvPr/>
            </p:nvSpPr>
            <p:spPr>
              <a:xfrm>
                <a:off x="6751652" y="6420011"/>
                <a:ext cx="888813" cy="406437"/>
              </a:xfrm>
              <a:prstGeom prst="rect">
                <a:avLst/>
              </a:prstGeom>
              <a:noFill/>
            </p:spPr>
            <p:txBody>
              <a:bodyPr wrap="square" rtlCol="0">
                <a:noAutofit/>
              </a:bodyPr>
              <a:lstStyle/>
              <a:p>
                <a:pPr marL="0" marR="0" lvl="0" indent="0" algn="l" defTabSz="914400" rtl="0" eaLnBrk="1" fontAlgn="auto" latinLnBrk="0" hangingPunct="1">
                  <a:lnSpc>
                    <a:spcPct val="110000"/>
                  </a:lnSpc>
                  <a:spcBef>
                    <a:spcPts val="0"/>
                  </a:spcBef>
                  <a:spcAft>
                    <a:spcPts val="600"/>
                  </a:spcAft>
                  <a:buClrTx/>
                  <a:buSzTx/>
                  <a:buFontTx/>
                  <a:buNone/>
                  <a:tabLst/>
                  <a:defRPr/>
                </a:pPr>
                <a:r>
                  <a:rPr kumimoji="0" lang="en-US" sz="1750" b="1" i="0" u="none" strike="noStrike" kern="1200" cap="none" spc="0" normalizeH="0" baseline="0" noProof="0">
                    <a:ln>
                      <a:noFill/>
                    </a:ln>
                    <a:solidFill>
                      <a:srgbClr val="000000"/>
                    </a:solidFill>
                    <a:effectLst/>
                    <a:uLnTx/>
                    <a:uFillTx/>
                    <a:latin typeface="Calibri" panose="020F0502020204030204" pitchFamily="34" charset="0"/>
                    <a:ea typeface="Yu Mincho" panose="02020400000000000000" pitchFamily="18" charset="-128"/>
                    <a:cs typeface="Arial" panose="020B0604020202020204" pitchFamily="34" charset="0"/>
                  </a:rPr>
                  <a:t>. . . . . . </a:t>
                </a:r>
                <a:endParaRPr kumimoji="0" lang="en-US" sz="1000" b="0" i="0" u="none" strike="noStrike" kern="1200" cap="none" spc="0" normalizeH="0" baseline="0" noProof="0">
                  <a:ln>
                    <a:noFill/>
                  </a:ln>
                  <a:solidFill>
                    <a:prstClr val="black"/>
                  </a:solidFill>
                  <a:effectLst/>
                  <a:uLnTx/>
                  <a:uFillTx/>
                  <a:latin typeface="Calibri" panose="020F0502020204030204" pitchFamily="34" charset="0"/>
                  <a:ea typeface="Yu Mincho" panose="02020400000000000000" pitchFamily="18" charset="-128"/>
                  <a:cs typeface="Arial" panose="020B0604020202020204" pitchFamily="34" charset="0"/>
                </a:endParaRPr>
              </a:p>
            </p:txBody>
          </p:sp>
          <p:sp>
            <p:nvSpPr>
              <p:cNvPr id="52" name="TextBox 35">
                <a:extLst>
                  <a:ext uri="{FF2B5EF4-FFF2-40B4-BE49-F238E27FC236}">
                    <a16:creationId xmlns:a16="http://schemas.microsoft.com/office/drawing/2014/main" id="{364DEB47-F5E3-42F1-BC01-9829356A7B08}"/>
                  </a:ext>
                </a:extLst>
              </p:cNvPr>
              <p:cNvSpPr txBox="1"/>
              <p:nvPr/>
            </p:nvSpPr>
            <p:spPr>
              <a:xfrm>
                <a:off x="3025992" y="6420012"/>
                <a:ext cx="797853" cy="406436"/>
              </a:xfrm>
              <a:prstGeom prst="rect">
                <a:avLst/>
              </a:prstGeom>
              <a:noFill/>
            </p:spPr>
            <p:txBody>
              <a:bodyPr wrap="square" rtlCol="0">
                <a:noAutofit/>
              </a:bodyPr>
              <a:lstStyle/>
              <a:p>
                <a:pPr marL="0" marR="0" lvl="0" indent="0" algn="l" defTabSz="914400" rtl="0" eaLnBrk="1" fontAlgn="auto" latinLnBrk="0" hangingPunct="1">
                  <a:lnSpc>
                    <a:spcPct val="110000"/>
                  </a:lnSpc>
                  <a:spcBef>
                    <a:spcPts val="0"/>
                  </a:spcBef>
                  <a:spcAft>
                    <a:spcPts val="600"/>
                  </a:spcAft>
                  <a:buClrTx/>
                  <a:buSzTx/>
                  <a:buFontTx/>
                  <a:buNone/>
                  <a:tabLst/>
                  <a:defRPr/>
                </a:pPr>
                <a:r>
                  <a:rPr kumimoji="0" lang="en-US" sz="1750" b="1" i="0" u="none" strike="noStrike" kern="1200" cap="none" spc="0" normalizeH="0" baseline="0" noProof="0">
                    <a:ln>
                      <a:noFill/>
                    </a:ln>
                    <a:solidFill>
                      <a:srgbClr val="000000"/>
                    </a:solidFill>
                    <a:effectLst/>
                    <a:uLnTx/>
                    <a:uFillTx/>
                    <a:latin typeface="Calibri" panose="020F0502020204030204" pitchFamily="34" charset="0"/>
                    <a:ea typeface="Yu Mincho" panose="02020400000000000000" pitchFamily="18" charset="-128"/>
                    <a:cs typeface="Arial" panose="020B0604020202020204" pitchFamily="34" charset="0"/>
                  </a:rPr>
                  <a:t>. . . . . . </a:t>
                </a:r>
                <a:endParaRPr kumimoji="0" lang="en-US" sz="1000" b="0" i="0" u="none" strike="noStrike" kern="1200" cap="none" spc="0" normalizeH="0" baseline="0" noProof="0">
                  <a:ln>
                    <a:noFill/>
                  </a:ln>
                  <a:solidFill>
                    <a:prstClr val="black"/>
                  </a:solidFill>
                  <a:effectLst/>
                  <a:uLnTx/>
                  <a:uFillTx/>
                  <a:latin typeface="Calibri" panose="020F0502020204030204" pitchFamily="34" charset="0"/>
                  <a:ea typeface="Yu Mincho" panose="02020400000000000000" pitchFamily="18" charset="-128"/>
                  <a:cs typeface="Arial" panose="020B0604020202020204" pitchFamily="34" charset="0"/>
                </a:endParaRPr>
              </a:p>
            </p:txBody>
          </p:sp>
        </p:grpSp>
      </p:grpSp>
      <p:grpSp>
        <p:nvGrpSpPr>
          <p:cNvPr id="36" name="Group 35">
            <a:extLst>
              <a:ext uri="{FF2B5EF4-FFF2-40B4-BE49-F238E27FC236}">
                <a16:creationId xmlns:a16="http://schemas.microsoft.com/office/drawing/2014/main" id="{488BD901-E9B7-4724-9EE0-314E75E22A81}"/>
              </a:ext>
            </a:extLst>
          </p:cNvPr>
          <p:cNvGrpSpPr/>
          <p:nvPr/>
        </p:nvGrpSpPr>
        <p:grpSpPr>
          <a:xfrm>
            <a:off x="4547854" y="1704296"/>
            <a:ext cx="1476871" cy="1654204"/>
            <a:chOff x="4547854" y="1704296"/>
            <a:chExt cx="1476871" cy="1654204"/>
          </a:xfrm>
        </p:grpSpPr>
        <p:sp>
          <p:nvSpPr>
            <p:cNvPr id="39" name="Rectangle 38">
              <a:extLst>
                <a:ext uri="{FF2B5EF4-FFF2-40B4-BE49-F238E27FC236}">
                  <a16:creationId xmlns:a16="http://schemas.microsoft.com/office/drawing/2014/main" id="{F57F35A1-1417-45D2-9449-C111EDF75515}"/>
                </a:ext>
              </a:extLst>
            </p:cNvPr>
            <p:cNvSpPr/>
            <p:nvPr/>
          </p:nvSpPr>
          <p:spPr>
            <a:xfrm>
              <a:off x="4547855" y="2620847"/>
              <a:ext cx="1476870" cy="737653"/>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600"/>
                </a:spcAft>
                <a:buClrTx/>
                <a:buSzTx/>
                <a:buFontTx/>
                <a:buNone/>
                <a:tabLst/>
                <a:defRPr/>
              </a:pPr>
              <a:r>
                <a:rPr lang="en-US" sz="1750">
                  <a:solidFill>
                    <a:srgbClr val="000000"/>
                  </a:solidFill>
                  <a:latin typeface="Calibri" panose="020F0502020204030204"/>
                  <a:ea typeface="Yu Mincho" panose="02020400000000000000" pitchFamily="18" charset="-128"/>
                  <a:cs typeface="Arial" panose="020B0604020202020204" pitchFamily="34" charset="0"/>
                </a:rPr>
                <a:t>Evolved </a:t>
              </a:r>
              <a:r>
                <a:rPr kumimoji="0" lang="en-US" sz="1750" b="0" i="0" u="none" strike="noStrike" kern="1200" cap="none" spc="0" normalizeH="0" baseline="0" noProof="0">
                  <a:ln>
                    <a:noFill/>
                  </a:ln>
                  <a:solidFill>
                    <a:srgbClr val="000000"/>
                  </a:solidFill>
                  <a:effectLst/>
                  <a:uLnTx/>
                  <a:uFillTx/>
                  <a:latin typeface="Calibri" panose="020F0502020204030204"/>
                  <a:ea typeface="Yu Mincho" panose="02020400000000000000" pitchFamily="18" charset="-128"/>
                  <a:cs typeface="Arial" panose="020B0604020202020204" pitchFamily="34" charset="0"/>
                </a:rPr>
                <a:t>app model</a:t>
              </a:r>
              <a:r>
                <a:rPr kumimoji="0" lang="en-US" sz="1750" b="0" i="0" u="none" strike="noStrike" kern="1200" cap="none" spc="0" normalizeH="0" baseline="0" noProof="0">
                  <a:ln>
                    <a:noFill/>
                  </a:ln>
                  <a:solidFill>
                    <a:srgbClr val="FFFFFF"/>
                  </a:solidFill>
                  <a:effectLst/>
                  <a:uLnTx/>
                  <a:uFillTx/>
                  <a:latin typeface="Calibri" panose="020F0502020204030204"/>
                  <a:ea typeface="Yu Mincho" panose="02020400000000000000" pitchFamily="18" charset="-128"/>
                  <a:cs typeface="Arial" panose="020B0604020202020204" pitchFamily="34" charset="0"/>
                </a:rPr>
                <a:t> </a:t>
              </a:r>
              <a:r>
                <a:rPr lang="en-US" sz="1750">
                  <a:solidFill>
                    <a:srgbClr val="000000"/>
                  </a:solidFill>
                  <a:latin typeface="Calibri" panose="020F0502020204030204"/>
                  <a:ea typeface="Yu Mincho" panose="02020400000000000000" pitchFamily="18" charset="-128"/>
                  <a:cs typeface="Arial" panose="020B0604020202020204" pitchFamily="34" charset="0"/>
                </a:rPr>
                <a:t>Service</a:t>
              </a:r>
              <a:endParaRPr kumimoji="0" lang="en-US" sz="1000" b="0" i="0" u="none" strike="noStrike" kern="1200" cap="none" spc="0" normalizeH="0" baseline="0" noProof="0">
                <a:ln>
                  <a:noFill/>
                </a:ln>
                <a:solidFill>
                  <a:prstClr val="white"/>
                </a:solidFill>
                <a:effectLst/>
                <a:uLnTx/>
                <a:uFillTx/>
                <a:latin typeface="Calibri" panose="020F0502020204030204"/>
                <a:ea typeface="Yu Mincho" panose="02020400000000000000" pitchFamily="18" charset="-128"/>
                <a:cs typeface="Arial" panose="020B0604020202020204" pitchFamily="34" charset="0"/>
              </a:endParaRPr>
            </a:p>
          </p:txBody>
        </p:sp>
        <p:sp>
          <p:nvSpPr>
            <p:cNvPr id="40" name="Callout: Down Arrow 39">
              <a:extLst>
                <a:ext uri="{FF2B5EF4-FFF2-40B4-BE49-F238E27FC236}">
                  <a16:creationId xmlns:a16="http://schemas.microsoft.com/office/drawing/2014/main" id="{CE23C1BF-A500-4DB2-B379-2635CBEDFEFE}"/>
                </a:ext>
              </a:extLst>
            </p:cNvPr>
            <p:cNvSpPr/>
            <p:nvPr/>
          </p:nvSpPr>
          <p:spPr>
            <a:xfrm>
              <a:off x="4547854" y="1704296"/>
              <a:ext cx="1476870" cy="829261"/>
            </a:xfrm>
            <a:prstGeom prst="downArrowCallou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600"/>
                </a:spcAft>
                <a:buClrTx/>
                <a:buSzTx/>
                <a:buFontTx/>
                <a:buNone/>
                <a:tabLst/>
                <a:defRPr/>
              </a:pPr>
              <a:r>
                <a:rPr lang="en-US" sz="1000">
                  <a:solidFill>
                    <a:srgbClr val="FFFFFF"/>
                  </a:solidFill>
                  <a:latin typeface="Calibri" panose="020F0502020204030204"/>
                  <a:ea typeface="Yu Mincho" panose="02020400000000000000" pitchFamily="18" charset="-128"/>
                  <a:cs typeface="Arial" panose="020B0604020202020204" pitchFamily="34" charset="0"/>
                </a:rPr>
                <a:t>OSS friendly </a:t>
              </a:r>
              <a:r>
                <a:rPr kumimoji="0" lang="en-US" sz="1000" b="0" i="0" u="none" strike="noStrike" kern="1200" cap="none" spc="0" normalizeH="0" baseline="0" noProof="0">
                  <a:ln>
                    <a:noFill/>
                  </a:ln>
                  <a:solidFill>
                    <a:srgbClr val="FFFFFF"/>
                  </a:solidFill>
                  <a:effectLst/>
                  <a:uLnTx/>
                  <a:uFillTx/>
                  <a:latin typeface="Calibri" panose="020F0502020204030204"/>
                  <a:ea typeface="Yu Mincho" panose="02020400000000000000" pitchFamily="18" charset="-128"/>
                  <a:cs typeface="Arial" panose="020B0604020202020204" pitchFamily="34" charset="0"/>
                </a:rPr>
                <a:t>App Package Definition</a:t>
              </a:r>
              <a:endParaRPr kumimoji="0" lang="en-US" sz="1000" b="0" i="0" u="none" strike="noStrike" kern="1200" cap="none" spc="0" normalizeH="0" baseline="0" noProof="0">
                <a:ln>
                  <a:noFill/>
                </a:ln>
                <a:solidFill>
                  <a:prstClr val="white"/>
                </a:solidFill>
                <a:effectLst/>
                <a:uLnTx/>
                <a:uFillTx/>
                <a:latin typeface="Calibri" panose="020F0502020204030204"/>
                <a:ea typeface="Yu Mincho" panose="02020400000000000000" pitchFamily="18" charset="-128"/>
                <a:cs typeface="Arial" panose="020B0604020202020204" pitchFamily="34" charset="0"/>
              </a:endParaRPr>
            </a:p>
          </p:txBody>
        </p:sp>
      </p:grpSp>
    </p:spTree>
    <p:extLst>
      <p:ext uri="{BB962C8B-B14F-4D97-AF65-F5344CB8AC3E}">
        <p14:creationId xmlns:p14="http://schemas.microsoft.com/office/powerpoint/2010/main" val="732949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Left Brace 7">
            <a:extLst>
              <a:ext uri="{FF2B5EF4-FFF2-40B4-BE49-F238E27FC236}">
                <a16:creationId xmlns:a16="http://schemas.microsoft.com/office/drawing/2014/main" id="{0BB44857-E2A9-4F1D-AC6E-A861F0052C1A}"/>
              </a:ext>
            </a:extLst>
          </p:cNvPr>
          <p:cNvSpPr/>
          <p:nvPr/>
        </p:nvSpPr>
        <p:spPr>
          <a:xfrm>
            <a:off x="1343297" y="3470771"/>
            <a:ext cx="407284" cy="2640540"/>
          </a:xfrm>
          <a:prstGeom prst="leftBrace">
            <a:avLst>
              <a:gd name="adj1" fmla="val 0"/>
              <a:gd name="adj2" fmla="val 50000"/>
            </a:avLst>
          </a:prstGeom>
          <a:ln w="41275">
            <a:solidFill>
              <a:srgbClr val="002060"/>
            </a:solidFill>
            <a:headEnd type="none"/>
            <a:tailEnd type="none"/>
          </a:ln>
        </p:spPr>
        <p:style>
          <a:lnRef idx="2">
            <a:schemeClr val="accent6"/>
          </a:lnRef>
          <a:fillRef idx="0">
            <a:schemeClr val="accent6"/>
          </a:fillRef>
          <a:effectRef idx="1">
            <a:schemeClr val="accent6"/>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47645327-B68D-47CC-AC38-1EEA5C827756}"/>
              </a:ext>
            </a:extLst>
          </p:cNvPr>
          <p:cNvGrpSpPr/>
          <p:nvPr/>
        </p:nvGrpSpPr>
        <p:grpSpPr>
          <a:xfrm>
            <a:off x="6133304" y="1703611"/>
            <a:ext cx="1646707" cy="1667892"/>
            <a:chOff x="6133304" y="1703611"/>
            <a:chExt cx="1646707" cy="1667892"/>
          </a:xfrm>
        </p:grpSpPr>
        <p:sp>
          <p:nvSpPr>
            <p:cNvPr id="24" name="Rectangle 23">
              <a:extLst>
                <a:ext uri="{FF2B5EF4-FFF2-40B4-BE49-F238E27FC236}">
                  <a16:creationId xmlns:a16="http://schemas.microsoft.com/office/drawing/2014/main" id="{626A1868-5AE5-4F68-908C-2D39BD6CAAA7}"/>
                </a:ext>
              </a:extLst>
            </p:cNvPr>
            <p:cNvSpPr/>
            <p:nvPr/>
          </p:nvSpPr>
          <p:spPr>
            <a:xfrm>
              <a:off x="6133304" y="2633850"/>
              <a:ext cx="1646707" cy="737653"/>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600"/>
                </a:spcAft>
                <a:buClrTx/>
                <a:buSzTx/>
                <a:buFontTx/>
                <a:buNone/>
                <a:tabLst/>
                <a:defRPr/>
              </a:pPr>
              <a:r>
                <a:rPr kumimoji="0" lang="en-US" sz="1750" b="0" i="0" u="none" strike="noStrike" kern="1200" cap="none" spc="0" normalizeH="0" baseline="0" noProof="0">
                  <a:ln>
                    <a:noFill/>
                  </a:ln>
                  <a:solidFill>
                    <a:srgbClr val="000000"/>
                  </a:solidFill>
                  <a:effectLst/>
                  <a:uLnTx/>
                  <a:uFillTx/>
                  <a:latin typeface="Calibri" panose="020F0502020204030204"/>
                  <a:ea typeface="Yu Mincho" panose="02020400000000000000" pitchFamily="18" charset="-128"/>
                  <a:cs typeface="Arial" panose="020B0604020202020204" pitchFamily="34" charset="0"/>
                </a:rPr>
                <a:t>Linux Functions</a:t>
              </a:r>
              <a:r>
                <a:rPr kumimoji="0" lang="en-US" sz="1750" b="0" i="0" u="none" strike="noStrike" kern="1200" cap="none" spc="0" normalizeH="0" noProof="0">
                  <a:ln>
                    <a:noFill/>
                  </a:ln>
                  <a:solidFill>
                    <a:srgbClr val="000000"/>
                  </a:solidFill>
                  <a:effectLst/>
                  <a:uLnTx/>
                  <a:uFillTx/>
                  <a:latin typeface="Calibri" panose="020F0502020204030204"/>
                  <a:ea typeface="Yu Mincho" panose="02020400000000000000" pitchFamily="18" charset="-128"/>
                  <a:cs typeface="Arial" panose="020B0604020202020204" pitchFamily="34" charset="0"/>
                </a:rPr>
                <a:t> Service </a:t>
              </a:r>
              <a:r>
                <a:rPr kumimoji="0" lang="en-US" sz="1750" b="0" i="0" u="none" strike="noStrike" kern="1200" cap="none" spc="0" normalizeH="0" baseline="0" noProof="0">
                  <a:ln>
                    <a:noFill/>
                  </a:ln>
                  <a:solidFill>
                    <a:srgbClr val="FFFFFF"/>
                  </a:solidFill>
                  <a:effectLst/>
                  <a:uLnTx/>
                  <a:uFillTx/>
                  <a:latin typeface="Calibri" panose="020F0502020204030204"/>
                  <a:ea typeface="Yu Mincho" panose="02020400000000000000" pitchFamily="18" charset="-128"/>
                  <a:cs typeface="Arial" panose="020B0604020202020204" pitchFamily="34" charset="0"/>
                </a:rPr>
                <a:t> </a:t>
              </a:r>
              <a:endParaRPr kumimoji="0" lang="en-US" sz="1000" b="0" i="0" u="none" strike="noStrike" kern="1200" cap="none" spc="0" normalizeH="0" baseline="0" noProof="0">
                <a:ln>
                  <a:noFill/>
                </a:ln>
                <a:solidFill>
                  <a:prstClr val="white"/>
                </a:solidFill>
                <a:effectLst/>
                <a:uLnTx/>
                <a:uFillTx/>
                <a:latin typeface="Calibri" panose="020F0502020204030204"/>
                <a:ea typeface="Yu Mincho" panose="02020400000000000000" pitchFamily="18" charset="-128"/>
                <a:cs typeface="Arial" panose="020B0604020202020204" pitchFamily="34" charset="0"/>
              </a:endParaRPr>
            </a:p>
          </p:txBody>
        </p:sp>
        <p:sp>
          <p:nvSpPr>
            <p:cNvPr id="29" name="Callout: Down Arrow 28">
              <a:extLst>
                <a:ext uri="{FF2B5EF4-FFF2-40B4-BE49-F238E27FC236}">
                  <a16:creationId xmlns:a16="http://schemas.microsoft.com/office/drawing/2014/main" id="{E73F0B40-07B2-4BE4-BC61-0AFF906C6DD0}"/>
                </a:ext>
              </a:extLst>
            </p:cNvPr>
            <p:cNvSpPr/>
            <p:nvPr/>
          </p:nvSpPr>
          <p:spPr>
            <a:xfrm>
              <a:off x="6408020" y="1703611"/>
              <a:ext cx="965940" cy="829261"/>
            </a:xfrm>
            <a:prstGeom prst="downArrowCallou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libri" panose="020F0502020204030204"/>
                  <a:ea typeface="Yu Mincho" panose="02020400000000000000" pitchFamily="18" charset="-128"/>
                  <a:cs typeface="Arial" panose="020B0604020202020204" pitchFamily="34" charset="0"/>
                </a:rPr>
                <a:t>Functions definition</a:t>
              </a:r>
              <a:endParaRPr kumimoji="0" lang="en-US" sz="1000" b="0" i="0" u="none" strike="noStrike" kern="1200" cap="none" spc="0" normalizeH="0" baseline="0" noProof="0">
                <a:ln>
                  <a:noFill/>
                </a:ln>
                <a:solidFill>
                  <a:prstClr val="white"/>
                </a:solidFill>
                <a:effectLst/>
                <a:uLnTx/>
                <a:uFillTx/>
                <a:latin typeface="Calibri" panose="020F0502020204030204"/>
                <a:ea typeface="Yu Mincho" panose="02020400000000000000" pitchFamily="18" charset="-128"/>
                <a:cs typeface="Arial" panose="020B0604020202020204" pitchFamily="34" charset="0"/>
              </a:endParaRPr>
            </a:p>
          </p:txBody>
        </p:sp>
      </p:grpSp>
      <p:sp>
        <p:nvSpPr>
          <p:cNvPr id="30" name="TextBox 41">
            <a:extLst>
              <a:ext uri="{FF2B5EF4-FFF2-40B4-BE49-F238E27FC236}">
                <a16:creationId xmlns:a16="http://schemas.microsoft.com/office/drawing/2014/main" id="{5ACFDE9F-70B3-4F29-AF5E-A3B46BA0A337}"/>
              </a:ext>
            </a:extLst>
          </p:cNvPr>
          <p:cNvSpPr txBox="1"/>
          <p:nvPr/>
        </p:nvSpPr>
        <p:spPr>
          <a:xfrm>
            <a:off x="348238" y="1728539"/>
            <a:ext cx="1260363" cy="825116"/>
          </a:xfrm>
          <a:prstGeom prst="rect">
            <a:avLst/>
          </a:prstGeom>
          <a:noFill/>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pitchFamily="34" charset="0"/>
                <a:ea typeface="Yu Mincho" panose="02020400000000000000" pitchFamily="18" charset="-128"/>
                <a:cs typeface="Arial" panose="020B0604020202020204" pitchFamily="34" charset="0"/>
              </a:rPr>
              <a:t>App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Calibri" panose="020F0502020204030204" pitchFamily="34" charset="0"/>
                <a:ea typeface="Yu Mincho" panose="02020400000000000000" pitchFamily="18" charset="-128"/>
                <a:cs typeface="Arial" panose="020B0604020202020204" pitchFamily="34" charset="0"/>
              </a:rPr>
              <a:t>Model</a:t>
            </a:r>
          </a:p>
        </p:txBody>
      </p:sp>
      <p:sp>
        <p:nvSpPr>
          <p:cNvPr id="32" name="Title 31">
            <a:extLst>
              <a:ext uri="{FF2B5EF4-FFF2-40B4-BE49-F238E27FC236}">
                <a16:creationId xmlns:a16="http://schemas.microsoft.com/office/drawing/2014/main" id="{6218B361-BE72-4DD0-8F9E-857D38A1C21E}"/>
              </a:ext>
            </a:extLst>
          </p:cNvPr>
          <p:cNvSpPr>
            <a:spLocks noGrp="1"/>
          </p:cNvSpPr>
          <p:nvPr>
            <p:ph type="title"/>
          </p:nvPr>
        </p:nvSpPr>
        <p:spPr>
          <a:xfrm>
            <a:off x="838200" y="365125"/>
            <a:ext cx="10515600" cy="553998"/>
          </a:xfrm>
        </p:spPr>
        <p:txBody>
          <a:bodyPr>
            <a:normAutofit fontScale="90000"/>
          </a:bodyPr>
          <a:lstStyle/>
          <a:p>
            <a:r>
              <a:rPr lang="en-US"/>
              <a:t>SF Mesh preview – Evolution</a:t>
            </a:r>
          </a:p>
        </p:txBody>
      </p:sp>
      <p:grpSp>
        <p:nvGrpSpPr>
          <p:cNvPr id="33" name="Group 32">
            <a:extLst>
              <a:ext uri="{FF2B5EF4-FFF2-40B4-BE49-F238E27FC236}">
                <a16:creationId xmlns:a16="http://schemas.microsoft.com/office/drawing/2014/main" id="{F5E13B9D-1C68-41C2-8E72-CAA462A91BD4}"/>
              </a:ext>
            </a:extLst>
          </p:cNvPr>
          <p:cNvGrpSpPr/>
          <p:nvPr/>
        </p:nvGrpSpPr>
        <p:grpSpPr>
          <a:xfrm>
            <a:off x="2148960" y="3495721"/>
            <a:ext cx="7453981" cy="2640540"/>
            <a:chOff x="2148960" y="3495721"/>
            <a:chExt cx="7453981" cy="2640540"/>
          </a:xfrm>
        </p:grpSpPr>
        <p:grpSp>
          <p:nvGrpSpPr>
            <p:cNvPr id="22" name="Group 21">
              <a:extLst>
                <a:ext uri="{FF2B5EF4-FFF2-40B4-BE49-F238E27FC236}">
                  <a16:creationId xmlns:a16="http://schemas.microsoft.com/office/drawing/2014/main" id="{D5D49120-F311-4A4B-B21B-5E8F7E09FB41}"/>
                </a:ext>
              </a:extLst>
            </p:cNvPr>
            <p:cNvGrpSpPr/>
            <p:nvPr/>
          </p:nvGrpSpPr>
          <p:grpSpPr>
            <a:xfrm>
              <a:off x="2148960" y="3495721"/>
              <a:ext cx="7453981" cy="2640540"/>
              <a:chOff x="2148960" y="3495721"/>
              <a:chExt cx="7453981" cy="2640540"/>
            </a:xfrm>
          </p:grpSpPr>
          <p:sp>
            <p:nvSpPr>
              <p:cNvPr id="10" name="Rectangle 9">
                <a:extLst>
                  <a:ext uri="{FF2B5EF4-FFF2-40B4-BE49-F238E27FC236}">
                    <a16:creationId xmlns:a16="http://schemas.microsoft.com/office/drawing/2014/main" id="{2DD5AC42-CE64-4BCD-8BF9-41FD835B6720}"/>
                  </a:ext>
                </a:extLst>
              </p:cNvPr>
              <p:cNvSpPr/>
              <p:nvPr/>
            </p:nvSpPr>
            <p:spPr>
              <a:xfrm>
                <a:off x="2216807" y="4245474"/>
                <a:ext cx="7296311" cy="54556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600"/>
                  </a:spcAft>
                  <a:buClrTx/>
                  <a:buSzTx/>
                  <a:buFontTx/>
                  <a:buNone/>
                  <a:tabLst/>
                  <a:defRPr/>
                </a:pPr>
                <a:r>
                  <a:rPr kumimoji="0" lang="en-US" sz="1750" b="0" i="0" u="none" strike="noStrike" kern="1200" cap="none" spc="0" normalizeH="0" baseline="0" noProof="0">
                    <a:ln>
                      <a:noFill/>
                    </a:ln>
                    <a:solidFill>
                      <a:srgbClr val="000000"/>
                    </a:solidFill>
                    <a:effectLst/>
                    <a:uLnTx/>
                    <a:uFillTx/>
                    <a:latin typeface="Calibri" panose="020F0502020204030204"/>
                    <a:ea typeface="Yu Mincho" panose="02020400000000000000" pitchFamily="18" charset="-128"/>
                    <a:cs typeface="Arial" panose="020B0604020202020204" pitchFamily="34" charset="0"/>
                  </a:rPr>
                  <a:t>Atlas</a:t>
                </a:r>
                <a:r>
                  <a:rPr kumimoji="0" lang="en-US" sz="1750" b="0" i="0" u="none" strike="noStrike" kern="1200" cap="none" spc="0" normalizeH="0" baseline="0" noProof="0">
                    <a:ln>
                      <a:noFill/>
                    </a:ln>
                    <a:solidFill>
                      <a:srgbClr val="FFFFFF"/>
                    </a:solidFill>
                    <a:effectLst/>
                    <a:uLnTx/>
                    <a:uFillTx/>
                    <a:latin typeface="Calibri" panose="020F0502020204030204"/>
                    <a:ea typeface="Yu Mincho" panose="02020400000000000000" pitchFamily="18" charset="-128"/>
                    <a:cs typeface="Arial" panose="020B0604020202020204" pitchFamily="34" charset="0"/>
                  </a:rPr>
                  <a:t> </a:t>
                </a:r>
                <a:r>
                  <a:rPr kumimoji="0" lang="en-US" sz="1750" b="0" i="0" u="none" strike="noStrike" kern="1200" cap="none" spc="0" normalizeH="0" baseline="0" noProof="0">
                    <a:ln>
                      <a:noFill/>
                    </a:ln>
                    <a:solidFill>
                      <a:srgbClr val="000000"/>
                    </a:solidFill>
                    <a:effectLst/>
                    <a:uLnTx/>
                    <a:uFillTx/>
                    <a:latin typeface="Calibri" panose="020F0502020204030204"/>
                    <a:ea typeface="Yu Mincho" panose="02020400000000000000" pitchFamily="18" charset="-128"/>
                    <a:cs typeface="Arial" panose="020B0604020202020204" pitchFamily="34" charset="0"/>
                  </a:rPr>
                  <a:t>RP /Control</a:t>
                </a:r>
                <a:r>
                  <a:rPr kumimoji="0" lang="en-US" sz="1750" b="0" i="0" u="none" strike="noStrike" kern="1200" cap="none" spc="0" normalizeH="0" baseline="0" noProof="0">
                    <a:ln>
                      <a:noFill/>
                    </a:ln>
                    <a:solidFill>
                      <a:srgbClr val="FFFFFF"/>
                    </a:solidFill>
                    <a:effectLst/>
                    <a:uLnTx/>
                    <a:uFillTx/>
                    <a:latin typeface="Calibri" panose="020F0502020204030204"/>
                    <a:ea typeface="Yu Mincho" panose="02020400000000000000" pitchFamily="18" charset="-128"/>
                    <a:cs typeface="Arial" panose="020B0604020202020204" pitchFamily="34" charset="0"/>
                  </a:rPr>
                  <a:t> </a:t>
                </a:r>
                <a:r>
                  <a:rPr kumimoji="0" lang="en-US" sz="1750" b="0" i="0" u="none" strike="noStrike" kern="1200" cap="none" spc="0" normalizeH="0" baseline="0" noProof="0">
                    <a:ln>
                      <a:noFill/>
                    </a:ln>
                    <a:solidFill>
                      <a:srgbClr val="000000"/>
                    </a:solidFill>
                    <a:effectLst/>
                    <a:uLnTx/>
                    <a:uFillTx/>
                    <a:latin typeface="Calibri" panose="020F0502020204030204"/>
                    <a:ea typeface="Yu Mincho" panose="02020400000000000000" pitchFamily="18" charset="-128"/>
                    <a:cs typeface="Arial" panose="020B0604020202020204" pitchFamily="34" charset="0"/>
                  </a:rPr>
                  <a:t>Plane</a:t>
                </a:r>
                <a:endParaRPr kumimoji="0" lang="en-US" sz="1000" b="0" i="0" u="none" strike="noStrike" kern="1200" cap="none" spc="0" normalizeH="0" baseline="0" noProof="0">
                  <a:ln>
                    <a:noFill/>
                  </a:ln>
                  <a:solidFill>
                    <a:prstClr val="white"/>
                  </a:solidFill>
                  <a:effectLst/>
                  <a:uLnTx/>
                  <a:uFillTx/>
                  <a:latin typeface="Calibri" panose="020F0502020204030204"/>
                  <a:ea typeface="Yu Mincho" panose="02020400000000000000" pitchFamily="18" charset="-128"/>
                  <a:cs typeface="Arial" panose="020B0604020202020204" pitchFamily="34" charset="0"/>
                </a:endParaRPr>
              </a:p>
            </p:txBody>
          </p:sp>
          <p:grpSp>
            <p:nvGrpSpPr>
              <p:cNvPr id="5" name="Group 4">
                <a:extLst>
                  <a:ext uri="{FF2B5EF4-FFF2-40B4-BE49-F238E27FC236}">
                    <a16:creationId xmlns:a16="http://schemas.microsoft.com/office/drawing/2014/main" id="{8036FCEB-35B4-47BD-A9ED-8DA16EA2C01E}"/>
                  </a:ext>
                </a:extLst>
              </p:cNvPr>
              <p:cNvGrpSpPr/>
              <p:nvPr/>
            </p:nvGrpSpPr>
            <p:grpSpPr>
              <a:xfrm>
                <a:off x="2148960" y="3495721"/>
                <a:ext cx="7453981" cy="2640540"/>
                <a:chOff x="2148960" y="3495721"/>
                <a:chExt cx="7453981" cy="2640540"/>
              </a:xfrm>
            </p:grpSpPr>
            <p:sp>
              <p:nvSpPr>
                <p:cNvPr id="7" name="Rectangle 6">
                  <a:extLst>
                    <a:ext uri="{FF2B5EF4-FFF2-40B4-BE49-F238E27FC236}">
                      <a16:creationId xmlns:a16="http://schemas.microsoft.com/office/drawing/2014/main" id="{23773793-4A27-47E8-B6EE-AC62EE9289B0}"/>
                    </a:ext>
                  </a:extLst>
                </p:cNvPr>
                <p:cNvSpPr/>
                <p:nvPr/>
              </p:nvSpPr>
              <p:spPr>
                <a:xfrm>
                  <a:off x="2148960" y="3495721"/>
                  <a:ext cx="7453981" cy="2640540"/>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11E81B43-5A44-49A7-9AA6-D75DDA4F8911}"/>
                    </a:ext>
                  </a:extLst>
                </p:cNvPr>
                <p:cNvGrpSpPr/>
                <p:nvPr/>
              </p:nvGrpSpPr>
              <p:grpSpPr>
                <a:xfrm>
                  <a:off x="2216807" y="4935535"/>
                  <a:ext cx="7296312" cy="1129006"/>
                  <a:chOff x="2216807" y="4935535"/>
                  <a:chExt cx="7296312" cy="1129006"/>
                </a:xfrm>
              </p:grpSpPr>
              <p:pic>
                <p:nvPicPr>
                  <p:cNvPr id="9" name="Picture 8">
                    <a:extLst>
                      <a:ext uri="{FF2B5EF4-FFF2-40B4-BE49-F238E27FC236}">
                        <a16:creationId xmlns:a16="http://schemas.microsoft.com/office/drawing/2014/main" id="{FE92154A-C05B-4BE2-8D0D-5858BEE2BFAB}"/>
                      </a:ext>
                    </a:extLst>
                  </p:cNvPr>
                  <p:cNvPicPr>
                    <a:picLocks noChangeAspect="1"/>
                  </p:cNvPicPr>
                  <p:nvPr/>
                </p:nvPicPr>
                <p:blipFill>
                  <a:blip r:embed="rId3"/>
                  <a:stretch>
                    <a:fillRect/>
                  </a:stretch>
                </p:blipFill>
                <p:spPr>
                  <a:xfrm>
                    <a:off x="2216807" y="4935536"/>
                    <a:ext cx="3648156" cy="1129005"/>
                  </a:xfrm>
                  <a:prstGeom prst="rect">
                    <a:avLst/>
                  </a:prstGeom>
                </p:spPr>
              </p:pic>
              <p:pic>
                <p:nvPicPr>
                  <p:cNvPr id="11" name="Picture 10">
                    <a:extLst>
                      <a:ext uri="{FF2B5EF4-FFF2-40B4-BE49-F238E27FC236}">
                        <a16:creationId xmlns:a16="http://schemas.microsoft.com/office/drawing/2014/main" id="{2B261D5C-2442-485F-9751-A2A8F0B6FFD8}"/>
                      </a:ext>
                    </a:extLst>
                  </p:cNvPr>
                  <p:cNvPicPr>
                    <a:picLocks noChangeAspect="1"/>
                  </p:cNvPicPr>
                  <p:nvPr/>
                </p:nvPicPr>
                <p:blipFill>
                  <a:blip r:embed="rId3"/>
                  <a:stretch>
                    <a:fillRect/>
                  </a:stretch>
                </p:blipFill>
                <p:spPr>
                  <a:xfrm>
                    <a:off x="5864963" y="4935535"/>
                    <a:ext cx="3648156" cy="1129005"/>
                  </a:xfrm>
                  <a:prstGeom prst="rect">
                    <a:avLst/>
                  </a:prstGeom>
                </p:spPr>
              </p:pic>
            </p:grpSp>
          </p:grpSp>
        </p:grpSp>
        <p:sp>
          <p:nvSpPr>
            <p:cNvPr id="34" name="TextBox 33">
              <a:extLst>
                <a:ext uri="{FF2B5EF4-FFF2-40B4-BE49-F238E27FC236}">
                  <a16:creationId xmlns:a16="http://schemas.microsoft.com/office/drawing/2014/main" id="{FD83705B-8C3F-4EE9-BE21-A38814AB3E23}"/>
                </a:ext>
              </a:extLst>
            </p:cNvPr>
            <p:cNvSpPr txBox="1"/>
            <p:nvPr/>
          </p:nvSpPr>
          <p:spPr>
            <a:xfrm>
              <a:off x="3046774" y="4973222"/>
              <a:ext cx="2112264" cy="446276"/>
            </a:xfrm>
            <a:prstGeom prst="rect">
              <a:avLst/>
            </a:prstGeom>
            <a:solidFill>
              <a:srgbClr val="FFECB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Service Fabric Cluster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(5000 Nodes, 80000 Cores)</a:t>
              </a:r>
            </a:p>
          </p:txBody>
        </p:sp>
        <p:sp>
          <p:nvSpPr>
            <p:cNvPr id="35" name="TextBox 34">
              <a:extLst>
                <a:ext uri="{FF2B5EF4-FFF2-40B4-BE49-F238E27FC236}">
                  <a16:creationId xmlns:a16="http://schemas.microsoft.com/office/drawing/2014/main" id="{A8C2E21B-E541-4D78-ADF8-6A0ABB3110AB}"/>
                </a:ext>
              </a:extLst>
            </p:cNvPr>
            <p:cNvSpPr txBox="1"/>
            <p:nvPr/>
          </p:nvSpPr>
          <p:spPr>
            <a:xfrm>
              <a:off x="6607464" y="4962980"/>
              <a:ext cx="2112264" cy="446276"/>
            </a:xfrm>
            <a:prstGeom prst="rect">
              <a:avLst/>
            </a:prstGeom>
            <a:solidFill>
              <a:srgbClr val="FFECB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Service Fabric Cluster 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(5000 Nodes, 80000 GPU Cores)</a:t>
              </a:r>
            </a:p>
          </p:txBody>
        </p:sp>
      </p:grpSp>
      <p:sp>
        <p:nvSpPr>
          <p:cNvPr id="37" name="TextBox 28">
            <a:extLst>
              <a:ext uri="{FF2B5EF4-FFF2-40B4-BE49-F238E27FC236}">
                <a16:creationId xmlns:a16="http://schemas.microsoft.com/office/drawing/2014/main" id="{CCE8CEB5-B9EB-4070-9F7A-A6A319E1751D}"/>
              </a:ext>
            </a:extLst>
          </p:cNvPr>
          <p:cNvSpPr txBox="1"/>
          <p:nvPr/>
        </p:nvSpPr>
        <p:spPr>
          <a:xfrm>
            <a:off x="187885" y="4304346"/>
            <a:ext cx="1676400" cy="1257023"/>
          </a:xfrm>
          <a:prstGeom prst="rect">
            <a:avLst/>
          </a:prstGeom>
          <a:noFill/>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pitchFamily="34" charset="0"/>
                <a:ea typeface="Yu Mincho" panose="02020400000000000000" pitchFamily="18" charset="-128"/>
                <a:cs typeface="Arial" panose="020B0604020202020204" pitchFamily="34" charset="0"/>
              </a:rPr>
              <a:t>Atlas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pitchFamily="34" charset="0"/>
                <a:ea typeface="Yu Mincho" panose="02020400000000000000" pitchFamily="18" charset="-128"/>
                <a:cs typeface="Arial" panose="020B0604020202020204" pitchFamily="34" charset="0"/>
              </a:rPr>
              <a:t>Serverless Container Platform</a:t>
            </a:r>
          </a:p>
          <a:p>
            <a:pPr marL="0" marR="0" lvl="0" indent="0" algn="l" defTabSz="914400" rtl="0" eaLnBrk="1" fontAlgn="auto" latinLnBrk="0" hangingPunct="1">
              <a:lnSpc>
                <a:spcPct val="90000"/>
              </a:lnSpc>
              <a:spcBef>
                <a:spcPts val="0"/>
              </a:spcBef>
              <a:spcAft>
                <a:spcPts val="600"/>
              </a:spcAft>
              <a:buClrTx/>
              <a:buSzTx/>
              <a:buFontTx/>
              <a:buNone/>
              <a:tabLst/>
              <a:defRPr/>
            </a:pPr>
            <a:r>
              <a:rPr lang="en-US" sz="1800" dirty="0">
                <a:latin typeface="Calibri" panose="020F0502020204030204" pitchFamily="34" charset="0"/>
                <a:ea typeface="Yu Mincho" panose="02020400000000000000" pitchFamily="18" charset="-128"/>
                <a:cs typeface="Arial" panose="020B0604020202020204" pitchFamily="34" charset="0"/>
              </a:rPr>
              <a:t>Service  </a:t>
            </a:r>
            <a:r>
              <a:rPr kumimoji="0" lang="en-US" sz="1800" b="0" i="0" u="none" strike="noStrike" kern="1200" cap="none" spc="0" normalizeH="0" baseline="0" noProof="0" dirty="0">
                <a:ln>
                  <a:noFill/>
                </a:ln>
                <a:effectLst/>
                <a:uLnTx/>
                <a:uFillTx/>
                <a:latin typeface="Calibri" panose="020F0502020204030204" pitchFamily="34" charset="0"/>
                <a:ea typeface="Yu Mincho" panose="02020400000000000000" pitchFamily="18" charset="-128"/>
                <a:cs typeface="Arial" panose="020B0604020202020204" pitchFamily="34" charset="0"/>
              </a:rPr>
              <a:t> </a:t>
            </a:r>
          </a:p>
        </p:txBody>
      </p:sp>
      <p:sp>
        <p:nvSpPr>
          <p:cNvPr id="38" name="Left Brace 37">
            <a:extLst>
              <a:ext uri="{FF2B5EF4-FFF2-40B4-BE49-F238E27FC236}">
                <a16:creationId xmlns:a16="http://schemas.microsoft.com/office/drawing/2014/main" id="{B755D981-784E-4887-A4FD-B27374F70FBC}"/>
              </a:ext>
            </a:extLst>
          </p:cNvPr>
          <p:cNvSpPr/>
          <p:nvPr/>
        </p:nvSpPr>
        <p:spPr>
          <a:xfrm>
            <a:off x="1301071" y="1680378"/>
            <a:ext cx="493670" cy="1713896"/>
          </a:xfrm>
          <a:prstGeom prst="leftBrace">
            <a:avLst>
              <a:gd name="adj1" fmla="val 0"/>
              <a:gd name="adj2" fmla="val 50000"/>
            </a:avLst>
          </a:prstGeom>
          <a:ln w="41275">
            <a:solidFill>
              <a:srgbClr val="002060"/>
            </a:solidFill>
            <a:headEnd type="none"/>
            <a:tailEnd type="none"/>
          </a:ln>
        </p:spPr>
        <p:style>
          <a:lnRef idx="2">
            <a:schemeClr val="accent6"/>
          </a:lnRef>
          <a:fillRef idx="0">
            <a:schemeClr val="accent6"/>
          </a:fillRef>
          <a:effectRef idx="1">
            <a:schemeClr val="accent6"/>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1" name="Group 30">
            <a:extLst>
              <a:ext uri="{FF2B5EF4-FFF2-40B4-BE49-F238E27FC236}">
                <a16:creationId xmlns:a16="http://schemas.microsoft.com/office/drawing/2014/main" id="{F116154F-5B20-451A-90EF-21C2CB701114}"/>
              </a:ext>
            </a:extLst>
          </p:cNvPr>
          <p:cNvGrpSpPr/>
          <p:nvPr/>
        </p:nvGrpSpPr>
        <p:grpSpPr>
          <a:xfrm>
            <a:off x="2262664" y="3454743"/>
            <a:ext cx="8860292" cy="1035885"/>
            <a:chOff x="2209920" y="958578"/>
            <a:chExt cx="8860292" cy="1035885"/>
          </a:xfrm>
        </p:grpSpPr>
        <p:grpSp>
          <p:nvGrpSpPr>
            <p:cNvPr id="28" name="Group 27">
              <a:extLst>
                <a:ext uri="{FF2B5EF4-FFF2-40B4-BE49-F238E27FC236}">
                  <a16:creationId xmlns:a16="http://schemas.microsoft.com/office/drawing/2014/main" id="{66007C43-3DA9-4BC6-AED4-A4667489B69C}"/>
                </a:ext>
              </a:extLst>
            </p:cNvPr>
            <p:cNvGrpSpPr/>
            <p:nvPr/>
          </p:nvGrpSpPr>
          <p:grpSpPr>
            <a:xfrm>
              <a:off x="9678432" y="958578"/>
              <a:ext cx="1391780" cy="1035885"/>
              <a:chOff x="9850320" y="2317535"/>
              <a:chExt cx="1391780" cy="1035885"/>
            </a:xfrm>
          </p:grpSpPr>
          <p:sp>
            <p:nvSpPr>
              <p:cNvPr id="20" name="Right Brace 19">
                <a:extLst>
                  <a:ext uri="{FF2B5EF4-FFF2-40B4-BE49-F238E27FC236}">
                    <a16:creationId xmlns:a16="http://schemas.microsoft.com/office/drawing/2014/main" id="{7A039966-FD73-4412-B984-9DD6E9474A3C}"/>
                  </a:ext>
                </a:extLst>
              </p:cNvPr>
              <p:cNvSpPr/>
              <p:nvPr/>
            </p:nvSpPr>
            <p:spPr>
              <a:xfrm>
                <a:off x="9850320" y="2415312"/>
                <a:ext cx="147567" cy="698322"/>
              </a:xfrm>
              <a:prstGeom prst="rightBrace">
                <a:avLst/>
              </a:prstGeom>
              <a:ln w="381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TextBox 30">
                <a:extLst>
                  <a:ext uri="{FF2B5EF4-FFF2-40B4-BE49-F238E27FC236}">
                    <a16:creationId xmlns:a16="http://schemas.microsoft.com/office/drawing/2014/main" id="{1C18AC4F-71A0-48D4-B406-A5944C478934}"/>
                  </a:ext>
                </a:extLst>
              </p:cNvPr>
              <p:cNvSpPr txBox="1"/>
              <p:nvPr/>
            </p:nvSpPr>
            <p:spPr>
              <a:xfrm>
                <a:off x="10033905" y="2317535"/>
                <a:ext cx="1208195" cy="1035885"/>
              </a:xfrm>
              <a:prstGeom prst="rect">
                <a:avLst/>
              </a:prstGeom>
              <a:noFill/>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Calibri" panose="020F0502020204030204" pitchFamily="34" charset="0"/>
                    <a:ea typeface="Yu Mincho" panose="02020400000000000000" pitchFamily="18" charset="-128"/>
                    <a:cs typeface="Arial" panose="020B0604020202020204" pitchFamily="34" charset="0"/>
                  </a:rPr>
                  <a:t>Managed</a:t>
                </a:r>
                <a:endParaRPr kumimoji="0" lang="en-US" sz="1000" b="0" i="0" u="none" strike="noStrike" kern="1200" cap="none" spc="0" normalizeH="0" baseline="0" noProof="0" dirty="0">
                  <a:ln>
                    <a:noFill/>
                  </a:ln>
                  <a:effectLst/>
                  <a:uLnTx/>
                  <a:uFillTx/>
                  <a:latin typeface="Calibri" panose="020F0502020204030204" pitchFamily="34" charset="0"/>
                  <a:ea typeface="Yu Mincho" panose="02020400000000000000" pitchFamily="18" charset="-128"/>
                  <a:cs typeface="Arial" panose="020B0604020202020204"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Calibri" panose="020F0502020204030204" pitchFamily="34" charset="0"/>
                    <a:ea typeface="Yu Mincho" panose="02020400000000000000" pitchFamily="18" charset="-128"/>
                    <a:cs typeface="Arial" panose="020B0604020202020204" pitchFamily="34" charset="0"/>
                  </a:rPr>
                  <a:t>CaaS primitives</a:t>
                </a:r>
                <a:endParaRPr kumimoji="0" lang="en-US" sz="1000" b="0" i="0" u="none" strike="noStrike" kern="1200" cap="none" spc="0" normalizeH="0" baseline="0" noProof="0" dirty="0">
                  <a:ln>
                    <a:noFill/>
                  </a:ln>
                  <a:effectLst/>
                  <a:uLnTx/>
                  <a:uFillTx/>
                  <a:latin typeface="Calibri" panose="020F0502020204030204" pitchFamily="34" charset="0"/>
                  <a:ea typeface="Yu Mincho" panose="02020400000000000000" pitchFamily="18" charset="-128"/>
                  <a:cs typeface="Arial" panose="020B0604020202020204" pitchFamily="34" charset="0"/>
                </a:endParaRPr>
              </a:p>
            </p:txBody>
          </p:sp>
        </p:grpSp>
        <p:grpSp>
          <p:nvGrpSpPr>
            <p:cNvPr id="44" name="Group 43">
              <a:extLst>
                <a:ext uri="{FF2B5EF4-FFF2-40B4-BE49-F238E27FC236}">
                  <a16:creationId xmlns:a16="http://schemas.microsoft.com/office/drawing/2014/main" id="{2AEF90C6-7D3D-4C4C-ACEC-460F7D71E7B8}"/>
                </a:ext>
              </a:extLst>
            </p:cNvPr>
            <p:cNvGrpSpPr/>
            <p:nvPr/>
          </p:nvGrpSpPr>
          <p:grpSpPr>
            <a:xfrm>
              <a:off x="2209920" y="1153009"/>
              <a:ext cx="7183781" cy="437989"/>
              <a:chOff x="1301071" y="6420011"/>
              <a:chExt cx="7183781" cy="437989"/>
            </a:xfrm>
          </p:grpSpPr>
          <p:sp>
            <p:nvSpPr>
              <p:cNvPr id="45" name="Rectangle: Rounded Corners 44">
                <a:extLst>
                  <a:ext uri="{FF2B5EF4-FFF2-40B4-BE49-F238E27FC236}">
                    <a16:creationId xmlns:a16="http://schemas.microsoft.com/office/drawing/2014/main" id="{7DB269F3-8D76-4F36-90C6-F52CE871E49C}"/>
                  </a:ext>
                </a:extLst>
              </p:cNvPr>
              <p:cNvSpPr/>
              <p:nvPr/>
            </p:nvSpPr>
            <p:spPr>
              <a:xfrm>
                <a:off x="1301071" y="6420046"/>
                <a:ext cx="767625" cy="4306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libri" panose="020F0502020204030204"/>
                    <a:ea typeface="Yu Mincho" panose="02020400000000000000" pitchFamily="18" charset="-128"/>
                    <a:cs typeface="Arial" panose="020B0604020202020204" pitchFamily="34" charset="0"/>
                  </a:rPr>
                  <a:t>container groups</a:t>
                </a:r>
                <a:endParaRPr kumimoji="0" lang="en-US" sz="1000" b="0" i="0" u="none" strike="noStrike" kern="1200" cap="none" spc="0" normalizeH="0" baseline="0" noProof="0">
                  <a:ln>
                    <a:noFill/>
                  </a:ln>
                  <a:solidFill>
                    <a:prstClr val="white"/>
                  </a:solidFill>
                  <a:effectLst/>
                  <a:uLnTx/>
                  <a:uFillTx/>
                  <a:latin typeface="Calibri" panose="020F0502020204030204"/>
                  <a:ea typeface="Yu Mincho" panose="02020400000000000000" pitchFamily="18" charset="-128"/>
                  <a:cs typeface="Arial" panose="020B0604020202020204" pitchFamily="34" charset="0"/>
                </a:endParaRPr>
              </a:p>
            </p:txBody>
          </p:sp>
          <p:sp>
            <p:nvSpPr>
              <p:cNvPr id="46" name="Rectangle: Rounded Corners 45">
                <a:extLst>
                  <a:ext uri="{FF2B5EF4-FFF2-40B4-BE49-F238E27FC236}">
                    <a16:creationId xmlns:a16="http://schemas.microsoft.com/office/drawing/2014/main" id="{9714925D-B343-4DFD-AD9A-2D5C07C614F7}"/>
                  </a:ext>
                </a:extLst>
              </p:cNvPr>
              <p:cNvSpPr/>
              <p:nvPr/>
            </p:nvSpPr>
            <p:spPr>
              <a:xfrm>
                <a:off x="2134643" y="6427321"/>
                <a:ext cx="844387" cy="4306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libri" panose="020F0502020204030204"/>
                    <a:ea typeface="Yu Mincho" panose="02020400000000000000" pitchFamily="18" charset="-128"/>
                    <a:cs typeface="Arial" panose="020B0604020202020204" pitchFamily="34" charset="0"/>
                  </a:rPr>
                  <a:t>networks</a:t>
                </a:r>
                <a:endParaRPr kumimoji="0" lang="en-US" sz="1000" b="0" i="0" u="none" strike="noStrike" kern="1200" cap="none" spc="0" normalizeH="0" baseline="0" noProof="0">
                  <a:ln>
                    <a:noFill/>
                  </a:ln>
                  <a:solidFill>
                    <a:prstClr val="white"/>
                  </a:solidFill>
                  <a:effectLst/>
                  <a:uLnTx/>
                  <a:uFillTx/>
                  <a:latin typeface="Calibri" panose="020F0502020204030204"/>
                  <a:ea typeface="Yu Mincho" panose="02020400000000000000" pitchFamily="18" charset="-128"/>
                  <a:cs typeface="Arial" panose="020B0604020202020204" pitchFamily="34" charset="0"/>
                </a:endParaRPr>
              </a:p>
            </p:txBody>
          </p:sp>
          <p:sp>
            <p:nvSpPr>
              <p:cNvPr id="47" name="Rectangle: Rounded Corners 46">
                <a:extLst>
                  <a:ext uri="{FF2B5EF4-FFF2-40B4-BE49-F238E27FC236}">
                    <a16:creationId xmlns:a16="http://schemas.microsoft.com/office/drawing/2014/main" id="{883DE012-9D8B-4E25-BB2D-41D83DF41437}"/>
                  </a:ext>
                </a:extLst>
              </p:cNvPr>
              <p:cNvSpPr/>
              <p:nvPr/>
            </p:nvSpPr>
            <p:spPr>
              <a:xfrm>
                <a:off x="3945336" y="6420046"/>
                <a:ext cx="844388" cy="4306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libri" panose="020F0502020204030204"/>
                    <a:ea typeface="Yu Mincho" panose="02020400000000000000" pitchFamily="18" charset="-128"/>
                    <a:cs typeface="Arial" panose="020B0604020202020204" pitchFamily="34" charset="0"/>
                  </a:rPr>
                  <a:t>secrets</a:t>
                </a:r>
                <a:endParaRPr kumimoji="0" lang="en-US" sz="1000" b="0" i="0" u="none" strike="noStrike" kern="1200" cap="none" spc="0" normalizeH="0" baseline="0" noProof="0">
                  <a:ln>
                    <a:noFill/>
                  </a:ln>
                  <a:solidFill>
                    <a:prstClr val="white"/>
                  </a:solidFill>
                  <a:effectLst/>
                  <a:uLnTx/>
                  <a:uFillTx/>
                  <a:latin typeface="Calibri" panose="020F0502020204030204"/>
                  <a:ea typeface="Yu Mincho" panose="02020400000000000000" pitchFamily="18" charset="-128"/>
                  <a:cs typeface="Arial" panose="020B0604020202020204" pitchFamily="34" charset="0"/>
                </a:endParaRPr>
              </a:p>
            </p:txBody>
          </p:sp>
          <p:sp>
            <p:nvSpPr>
              <p:cNvPr id="48" name="Rectangle: Rounded Corners 47">
                <a:extLst>
                  <a:ext uri="{FF2B5EF4-FFF2-40B4-BE49-F238E27FC236}">
                    <a16:creationId xmlns:a16="http://schemas.microsoft.com/office/drawing/2014/main" id="{5BD12CC4-E335-43D4-B663-73BEDE5B70C1}"/>
                  </a:ext>
                </a:extLst>
              </p:cNvPr>
              <p:cNvSpPr/>
              <p:nvPr/>
            </p:nvSpPr>
            <p:spPr>
              <a:xfrm>
                <a:off x="4864251" y="6420047"/>
                <a:ext cx="844387" cy="4306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libri" panose="020F0502020204030204"/>
                    <a:ea typeface="Yu Mincho" panose="02020400000000000000" pitchFamily="18" charset="-128"/>
                    <a:cs typeface="Arial" panose="020B0604020202020204" pitchFamily="34" charset="0"/>
                  </a:rPr>
                  <a:t>volume</a:t>
                </a:r>
                <a:endParaRPr kumimoji="0" lang="en-US" sz="1000" b="0" i="0" u="none" strike="noStrike" kern="1200" cap="none" spc="0" normalizeH="0" baseline="0" noProof="0">
                  <a:ln>
                    <a:noFill/>
                  </a:ln>
                  <a:solidFill>
                    <a:prstClr val="white"/>
                  </a:solidFill>
                  <a:effectLst/>
                  <a:uLnTx/>
                  <a:uFillTx/>
                  <a:latin typeface="Calibri" panose="020F0502020204030204"/>
                  <a:ea typeface="Yu Mincho" panose="02020400000000000000" pitchFamily="18" charset="-128"/>
                  <a:cs typeface="Arial" panose="020B0604020202020204" pitchFamily="34" charset="0"/>
                </a:endParaRPr>
              </a:p>
            </p:txBody>
          </p:sp>
          <p:sp>
            <p:nvSpPr>
              <p:cNvPr id="49" name="Rectangle: Rounded Corners 48">
                <a:extLst>
                  <a:ext uri="{FF2B5EF4-FFF2-40B4-BE49-F238E27FC236}">
                    <a16:creationId xmlns:a16="http://schemas.microsoft.com/office/drawing/2014/main" id="{F6D52EF1-7DAD-484A-971E-ABF299698D13}"/>
                  </a:ext>
                </a:extLst>
              </p:cNvPr>
              <p:cNvSpPr/>
              <p:nvPr/>
            </p:nvSpPr>
            <p:spPr>
              <a:xfrm>
                <a:off x="7640465" y="6420047"/>
                <a:ext cx="844387" cy="4306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libri" panose="020F0502020204030204"/>
                    <a:ea typeface="Yu Mincho" panose="02020400000000000000" pitchFamily="18" charset="-128"/>
                    <a:cs typeface="Arial" panose="020B0604020202020204" pitchFamily="34" charset="0"/>
                  </a:rPr>
                  <a:t>auto scale</a:t>
                </a:r>
                <a:endParaRPr kumimoji="0" lang="en-US" sz="1000" b="0" i="0" u="none" strike="noStrike" kern="1200" cap="none" spc="0" normalizeH="0" baseline="0" noProof="0">
                  <a:ln>
                    <a:noFill/>
                  </a:ln>
                  <a:solidFill>
                    <a:prstClr val="white"/>
                  </a:solidFill>
                  <a:effectLst/>
                  <a:uLnTx/>
                  <a:uFillTx/>
                  <a:latin typeface="Calibri" panose="020F0502020204030204"/>
                  <a:ea typeface="Yu Mincho" panose="02020400000000000000" pitchFamily="18" charset="-128"/>
                  <a:cs typeface="Arial" panose="020B0604020202020204" pitchFamily="34" charset="0"/>
                </a:endParaRPr>
              </a:p>
            </p:txBody>
          </p:sp>
          <p:sp>
            <p:nvSpPr>
              <p:cNvPr id="50" name="Rectangle: Rounded Corners 49">
                <a:extLst>
                  <a:ext uri="{FF2B5EF4-FFF2-40B4-BE49-F238E27FC236}">
                    <a16:creationId xmlns:a16="http://schemas.microsoft.com/office/drawing/2014/main" id="{B03D64B6-C5EF-4D73-9A30-1E12EA2667F3}"/>
                  </a:ext>
                </a:extLst>
              </p:cNvPr>
              <p:cNvSpPr/>
              <p:nvPr/>
            </p:nvSpPr>
            <p:spPr>
              <a:xfrm>
                <a:off x="5783167" y="6426828"/>
                <a:ext cx="983615" cy="4306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Calibri" panose="020F0502020204030204"/>
                    <a:ea typeface="Yu Mincho" panose="02020400000000000000" pitchFamily="18" charset="-128"/>
                    <a:cs typeface="Arial" panose="020B0604020202020204" pitchFamily="34" charset="0"/>
                  </a:rPr>
                  <a:t>update</a:t>
                </a:r>
                <a:r>
                  <a:rPr kumimoji="0" lang="en-US" sz="1150" b="0" i="0" u="none" strike="noStrike" kern="1200" cap="none" spc="0" normalizeH="0" baseline="0" noProof="0">
                    <a:ln>
                      <a:noFill/>
                    </a:ln>
                    <a:solidFill>
                      <a:srgbClr val="FFFFFF"/>
                    </a:solidFill>
                    <a:effectLst/>
                    <a:uLnTx/>
                    <a:uFillTx/>
                    <a:latin typeface="Calibri" panose="020F0502020204030204"/>
                    <a:ea typeface="Yu Mincho" panose="02020400000000000000" pitchFamily="18" charset="-128"/>
                    <a:cs typeface="Arial" panose="020B0604020202020204" pitchFamily="34" charset="0"/>
                  </a:rPr>
                  <a:t> policies</a:t>
                </a:r>
                <a:endParaRPr kumimoji="0" lang="en-US" sz="1000" b="0" i="0" u="none" strike="noStrike" kern="1200" cap="none" spc="0" normalizeH="0" baseline="0" noProof="0">
                  <a:ln>
                    <a:noFill/>
                  </a:ln>
                  <a:solidFill>
                    <a:prstClr val="white"/>
                  </a:solidFill>
                  <a:effectLst/>
                  <a:uLnTx/>
                  <a:uFillTx/>
                  <a:latin typeface="Calibri" panose="020F0502020204030204"/>
                  <a:ea typeface="Yu Mincho" panose="02020400000000000000" pitchFamily="18" charset="-128"/>
                  <a:cs typeface="Arial" panose="020B0604020202020204" pitchFamily="34" charset="0"/>
                </a:endParaRPr>
              </a:p>
            </p:txBody>
          </p:sp>
          <p:sp>
            <p:nvSpPr>
              <p:cNvPr id="51" name="TextBox 15">
                <a:extLst>
                  <a:ext uri="{FF2B5EF4-FFF2-40B4-BE49-F238E27FC236}">
                    <a16:creationId xmlns:a16="http://schemas.microsoft.com/office/drawing/2014/main" id="{B5955D53-FBE2-4FD7-8C18-5E3A7381BDAA}"/>
                  </a:ext>
                </a:extLst>
              </p:cNvPr>
              <p:cNvSpPr txBox="1"/>
              <p:nvPr/>
            </p:nvSpPr>
            <p:spPr>
              <a:xfrm>
                <a:off x="6751652" y="6420011"/>
                <a:ext cx="888813" cy="406437"/>
              </a:xfrm>
              <a:prstGeom prst="rect">
                <a:avLst/>
              </a:prstGeom>
              <a:noFill/>
            </p:spPr>
            <p:txBody>
              <a:bodyPr wrap="square" rtlCol="0">
                <a:noAutofit/>
              </a:bodyPr>
              <a:lstStyle/>
              <a:p>
                <a:pPr marL="0" marR="0" lvl="0" indent="0" algn="l" defTabSz="914400" rtl="0" eaLnBrk="1" fontAlgn="auto" latinLnBrk="0" hangingPunct="1">
                  <a:lnSpc>
                    <a:spcPct val="110000"/>
                  </a:lnSpc>
                  <a:spcBef>
                    <a:spcPts val="0"/>
                  </a:spcBef>
                  <a:spcAft>
                    <a:spcPts val="600"/>
                  </a:spcAft>
                  <a:buClrTx/>
                  <a:buSzTx/>
                  <a:buFontTx/>
                  <a:buNone/>
                  <a:tabLst/>
                  <a:defRPr/>
                </a:pPr>
                <a:r>
                  <a:rPr kumimoji="0" lang="en-US" sz="1750" b="1" i="0" u="none" strike="noStrike" kern="1200" cap="none" spc="0" normalizeH="0" baseline="0" noProof="0">
                    <a:ln>
                      <a:noFill/>
                    </a:ln>
                    <a:solidFill>
                      <a:srgbClr val="000000"/>
                    </a:solidFill>
                    <a:effectLst/>
                    <a:uLnTx/>
                    <a:uFillTx/>
                    <a:latin typeface="Calibri" panose="020F0502020204030204" pitchFamily="34" charset="0"/>
                    <a:ea typeface="Yu Mincho" panose="02020400000000000000" pitchFamily="18" charset="-128"/>
                    <a:cs typeface="Arial" panose="020B0604020202020204" pitchFamily="34" charset="0"/>
                  </a:rPr>
                  <a:t>. . . . . . </a:t>
                </a:r>
                <a:endParaRPr kumimoji="0" lang="en-US" sz="1000" b="0" i="0" u="none" strike="noStrike" kern="1200" cap="none" spc="0" normalizeH="0" baseline="0" noProof="0">
                  <a:ln>
                    <a:noFill/>
                  </a:ln>
                  <a:solidFill>
                    <a:prstClr val="black"/>
                  </a:solidFill>
                  <a:effectLst/>
                  <a:uLnTx/>
                  <a:uFillTx/>
                  <a:latin typeface="Calibri" panose="020F0502020204030204" pitchFamily="34" charset="0"/>
                  <a:ea typeface="Yu Mincho" panose="02020400000000000000" pitchFamily="18" charset="-128"/>
                  <a:cs typeface="Arial" panose="020B0604020202020204" pitchFamily="34" charset="0"/>
                </a:endParaRPr>
              </a:p>
            </p:txBody>
          </p:sp>
          <p:sp>
            <p:nvSpPr>
              <p:cNvPr id="52" name="TextBox 35">
                <a:extLst>
                  <a:ext uri="{FF2B5EF4-FFF2-40B4-BE49-F238E27FC236}">
                    <a16:creationId xmlns:a16="http://schemas.microsoft.com/office/drawing/2014/main" id="{364DEB47-F5E3-42F1-BC01-9829356A7B08}"/>
                  </a:ext>
                </a:extLst>
              </p:cNvPr>
              <p:cNvSpPr txBox="1"/>
              <p:nvPr/>
            </p:nvSpPr>
            <p:spPr>
              <a:xfrm>
                <a:off x="3025992" y="6420012"/>
                <a:ext cx="797853" cy="406436"/>
              </a:xfrm>
              <a:prstGeom prst="rect">
                <a:avLst/>
              </a:prstGeom>
              <a:noFill/>
            </p:spPr>
            <p:txBody>
              <a:bodyPr wrap="square" rtlCol="0">
                <a:noAutofit/>
              </a:bodyPr>
              <a:lstStyle/>
              <a:p>
                <a:pPr marL="0" marR="0" lvl="0" indent="0" algn="l" defTabSz="914400" rtl="0" eaLnBrk="1" fontAlgn="auto" latinLnBrk="0" hangingPunct="1">
                  <a:lnSpc>
                    <a:spcPct val="110000"/>
                  </a:lnSpc>
                  <a:spcBef>
                    <a:spcPts val="0"/>
                  </a:spcBef>
                  <a:spcAft>
                    <a:spcPts val="600"/>
                  </a:spcAft>
                  <a:buClrTx/>
                  <a:buSzTx/>
                  <a:buFontTx/>
                  <a:buNone/>
                  <a:tabLst/>
                  <a:defRPr/>
                </a:pPr>
                <a:r>
                  <a:rPr kumimoji="0" lang="en-US" sz="1750" b="1" i="0" u="none" strike="noStrike" kern="1200" cap="none" spc="0" normalizeH="0" baseline="0" noProof="0">
                    <a:ln>
                      <a:noFill/>
                    </a:ln>
                    <a:solidFill>
                      <a:srgbClr val="000000"/>
                    </a:solidFill>
                    <a:effectLst/>
                    <a:uLnTx/>
                    <a:uFillTx/>
                    <a:latin typeface="Calibri" panose="020F0502020204030204" pitchFamily="34" charset="0"/>
                    <a:ea typeface="Yu Mincho" panose="02020400000000000000" pitchFamily="18" charset="-128"/>
                    <a:cs typeface="Arial" panose="020B0604020202020204" pitchFamily="34" charset="0"/>
                  </a:rPr>
                  <a:t>. . . . . . </a:t>
                </a:r>
                <a:endParaRPr kumimoji="0" lang="en-US" sz="1000" b="0" i="0" u="none" strike="noStrike" kern="1200" cap="none" spc="0" normalizeH="0" baseline="0" noProof="0">
                  <a:ln>
                    <a:noFill/>
                  </a:ln>
                  <a:solidFill>
                    <a:prstClr val="black"/>
                  </a:solidFill>
                  <a:effectLst/>
                  <a:uLnTx/>
                  <a:uFillTx/>
                  <a:latin typeface="Calibri" panose="020F0502020204030204" pitchFamily="34" charset="0"/>
                  <a:ea typeface="Yu Mincho" panose="02020400000000000000" pitchFamily="18" charset="-128"/>
                  <a:cs typeface="Arial" panose="020B0604020202020204" pitchFamily="34" charset="0"/>
                </a:endParaRPr>
              </a:p>
            </p:txBody>
          </p:sp>
        </p:grpSp>
      </p:grpSp>
      <p:grpSp>
        <p:nvGrpSpPr>
          <p:cNvPr id="36" name="Group 35">
            <a:extLst>
              <a:ext uri="{FF2B5EF4-FFF2-40B4-BE49-F238E27FC236}">
                <a16:creationId xmlns:a16="http://schemas.microsoft.com/office/drawing/2014/main" id="{488BD901-E9B7-4724-9EE0-314E75E22A81}"/>
              </a:ext>
            </a:extLst>
          </p:cNvPr>
          <p:cNvGrpSpPr/>
          <p:nvPr/>
        </p:nvGrpSpPr>
        <p:grpSpPr>
          <a:xfrm>
            <a:off x="4547854" y="1704296"/>
            <a:ext cx="1476871" cy="1654204"/>
            <a:chOff x="4547854" y="1704296"/>
            <a:chExt cx="1476871" cy="1654204"/>
          </a:xfrm>
        </p:grpSpPr>
        <p:sp>
          <p:nvSpPr>
            <p:cNvPr id="39" name="Rectangle 38">
              <a:extLst>
                <a:ext uri="{FF2B5EF4-FFF2-40B4-BE49-F238E27FC236}">
                  <a16:creationId xmlns:a16="http://schemas.microsoft.com/office/drawing/2014/main" id="{F57F35A1-1417-45D2-9449-C111EDF75515}"/>
                </a:ext>
              </a:extLst>
            </p:cNvPr>
            <p:cNvSpPr/>
            <p:nvPr/>
          </p:nvSpPr>
          <p:spPr>
            <a:xfrm>
              <a:off x="4547855" y="2620847"/>
              <a:ext cx="1476870" cy="737653"/>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600"/>
                </a:spcAft>
                <a:buClrTx/>
                <a:buSzTx/>
                <a:buFontTx/>
                <a:buNone/>
                <a:tabLst/>
                <a:defRPr/>
              </a:pPr>
              <a:r>
                <a:rPr lang="en-US" sz="1750">
                  <a:solidFill>
                    <a:srgbClr val="000000"/>
                  </a:solidFill>
                  <a:latin typeface="Calibri" panose="020F0502020204030204"/>
                  <a:ea typeface="Yu Mincho" panose="02020400000000000000" pitchFamily="18" charset="-128"/>
                  <a:cs typeface="Arial" panose="020B0604020202020204" pitchFamily="34" charset="0"/>
                </a:rPr>
                <a:t>Evolved </a:t>
              </a:r>
              <a:r>
                <a:rPr kumimoji="0" lang="en-US" sz="1750" b="0" i="0" u="none" strike="noStrike" kern="1200" cap="none" spc="0" normalizeH="0" baseline="0" noProof="0">
                  <a:ln>
                    <a:noFill/>
                  </a:ln>
                  <a:solidFill>
                    <a:srgbClr val="000000"/>
                  </a:solidFill>
                  <a:effectLst/>
                  <a:uLnTx/>
                  <a:uFillTx/>
                  <a:latin typeface="Calibri" panose="020F0502020204030204"/>
                  <a:ea typeface="Yu Mincho" panose="02020400000000000000" pitchFamily="18" charset="-128"/>
                  <a:cs typeface="Arial" panose="020B0604020202020204" pitchFamily="34" charset="0"/>
                </a:rPr>
                <a:t>app model</a:t>
              </a:r>
              <a:r>
                <a:rPr kumimoji="0" lang="en-US" sz="1750" b="0" i="0" u="none" strike="noStrike" kern="1200" cap="none" spc="0" normalizeH="0" baseline="0" noProof="0">
                  <a:ln>
                    <a:noFill/>
                  </a:ln>
                  <a:solidFill>
                    <a:srgbClr val="FFFFFF"/>
                  </a:solidFill>
                  <a:effectLst/>
                  <a:uLnTx/>
                  <a:uFillTx/>
                  <a:latin typeface="Calibri" panose="020F0502020204030204"/>
                  <a:ea typeface="Yu Mincho" panose="02020400000000000000" pitchFamily="18" charset="-128"/>
                  <a:cs typeface="Arial" panose="020B0604020202020204" pitchFamily="34" charset="0"/>
                </a:rPr>
                <a:t> </a:t>
              </a:r>
              <a:r>
                <a:rPr lang="en-US" sz="1750">
                  <a:solidFill>
                    <a:srgbClr val="000000"/>
                  </a:solidFill>
                  <a:latin typeface="Calibri" panose="020F0502020204030204"/>
                  <a:ea typeface="Yu Mincho" panose="02020400000000000000" pitchFamily="18" charset="-128"/>
                  <a:cs typeface="Arial" panose="020B0604020202020204" pitchFamily="34" charset="0"/>
                </a:rPr>
                <a:t>Service</a:t>
              </a:r>
              <a:endParaRPr kumimoji="0" lang="en-US" sz="1000" b="0" i="0" u="none" strike="noStrike" kern="1200" cap="none" spc="0" normalizeH="0" baseline="0" noProof="0">
                <a:ln>
                  <a:noFill/>
                </a:ln>
                <a:solidFill>
                  <a:prstClr val="white"/>
                </a:solidFill>
                <a:effectLst/>
                <a:uLnTx/>
                <a:uFillTx/>
                <a:latin typeface="Calibri" panose="020F0502020204030204"/>
                <a:ea typeface="Yu Mincho" panose="02020400000000000000" pitchFamily="18" charset="-128"/>
                <a:cs typeface="Arial" panose="020B0604020202020204" pitchFamily="34" charset="0"/>
              </a:endParaRPr>
            </a:p>
          </p:txBody>
        </p:sp>
        <p:sp>
          <p:nvSpPr>
            <p:cNvPr id="40" name="Callout: Down Arrow 39">
              <a:extLst>
                <a:ext uri="{FF2B5EF4-FFF2-40B4-BE49-F238E27FC236}">
                  <a16:creationId xmlns:a16="http://schemas.microsoft.com/office/drawing/2014/main" id="{CE23C1BF-A500-4DB2-B379-2635CBEDFEFE}"/>
                </a:ext>
              </a:extLst>
            </p:cNvPr>
            <p:cNvSpPr/>
            <p:nvPr/>
          </p:nvSpPr>
          <p:spPr>
            <a:xfrm>
              <a:off x="4547854" y="1704296"/>
              <a:ext cx="1476870" cy="829261"/>
            </a:xfrm>
            <a:prstGeom prst="downArrowCallou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600"/>
                </a:spcAft>
                <a:buClrTx/>
                <a:buSzTx/>
                <a:buFontTx/>
                <a:buNone/>
                <a:tabLst/>
                <a:defRPr/>
              </a:pPr>
              <a:r>
                <a:rPr lang="en-US" sz="1000">
                  <a:solidFill>
                    <a:srgbClr val="FFFFFF"/>
                  </a:solidFill>
                  <a:latin typeface="Calibri" panose="020F0502020204030204"/>
                  <a:ea typeface="Yu Mincho" panose="02020400000000000000" pitchFamily="18" charset="-128"/>
                  <a:cs typeface="Arial" panose="020B0604020202020204" pitchFamily="34" charset="0"/>
                </a:rPr>
                <a:t>OSS friendly </a:t>
              </a:r>
              <a:r>
                <a:rPr kumimoji="0" lang="en-US" sz="1000" b="0" i="0" u="none" strike="noStrike" kern="1200" cap="none" spc="0" normalizeH="0" baseline="0" noProof="0">
                  <a:ln>
                    <a:noFill/>
                  </a:ln>
                  <a:solidFill>
                    <a:srgbClr val="FFFFFF"/>
                  </a:solidFill>
                  <a:effectLst/>
                  <a:uLnTx/>
                  <a:uFillTx/>
                  <a:latin typeface="Calibri" panose="020F0502020204030204"/>
                  <a:ea typeface="Yu Mincho" panose="02020400000000000000" pitchFamily="18" charset="-128"/>
                  <a:cs typeface="Arial" panose="020B0604020202020204" pitchFamily="34" charset="0"/>
                </a:rPr>
                <a:t>App Package Definition</a:t>
              </a:r>
              <a:endParaRPr kumimoji="0" lang="en-US" sz="1000" b="0" i="0" u="none" strike="noStrike" kern="1200" cap="none" spc="0" normalizeH="0" baseline="0" noProof="0">
                <a:ln>
                  <a:noFill/>
                </a:ln>
                <a:solidFill>
                  <a:prstClr val="white"/>
                </a:solidFill>
                <a:effectLst/>
                <a:uLnTx/>
                <a:uFillTx/>
                <a:latin typeface="Calibri" panose="020F0502020204030204"/>
                <a:ea typeface="Yu Mincho" panose="02020400000000000000" pitchFamily="18" charset="-128"/>
                <a:cs typeface="Arial" panose="020B0604020202020204" pitchFamily="34" charset="0"/>
              </a:endParaRPr>
            </a:p>
          </p:txBody>
        </p:sp>
      </p:grpSp>
      <p:grpSp>
        <p:nvGrpSpPr>
          <p:cNvPr id="41" name="Group 40">
            <a:extLst>
              <a:ext uri="{FF2B5EF4-FFF2-40B4-BE49-F238E27FC236}">
                <a16:creationId xmlns:a16="http://schemas.microsoft.com/office/drawing/2014/main" id="{B5B7F822-CDEA-4B6A-A134-734CCBB40E00}"/>
              </a:ext>
            </a:extLst>
          </p:cNvPr>
          <p:cNvGrpSpPr/>
          <p:nvPr/>
        </p:nvGrpSpPr>
        <p:grpSpPr>
          <a:xfrm>
            <a:off x="2236673" y="1758937"/>
            <a:ext cx="2001298" cy="1503686"/>
            <a:chOff x="1969973" y="1758937"/>
            <a:chExt cx="2001298" cy="1503686"/>
          </a:xfrm>
        </p:grpSpPr>
        <p:pic>
          <p:nvPicPr>
            <p:cNvPr id="42" name="Picture 41">
              <a:extLst>
                <a:ext uri="{FF2B5EF4-FFF2-40B4-BE49-F238E27FC236}">
                  <a16:creationId xmlns:a16="http://schemas.microsoft.com/office/drawing/2014/main" id="{6A1E0B1D-5C2B-4A43-A79E-5216852E087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969973" y="1758937"/>
              <a:ext cx="2001298" cy="1484407"/>
            </a:xfrm>
            <a:prstGeom prst="rect">
              <a:avLst/>
            </a:prstGeom>
          </p:spPr>
        </p:pic>
        <p:sp>
          <p:nvSpPr>
            <p:cNvPr id="43" name="TextBox 42">
              <a:extLst>
                <a:ext uri="{FF2B5EF4-FFF2-40B4-BE49-F238E27FC236}">
                  <a16:creationId xmlns:a16="http://schemas.microsoft.com/office/drawing/2014/main" id="{19122FB8-CEFB-43D7-AE3A-112EF68422BD}"/>
                </a:ext>
              </a:extLst>
            </p:cNvPr>
            <p:cNvSpPr txBox="1"/>
            <p:nvPr/>
          </p:nvSpPr>
          <p:spPr>
            <a:xfrm>
              <a:off x="2745570" y="2862513"/>
              <a:ext cx="727223" cy="400110"/>
            </a:xfrm>
            <a:prstGeom prst="rect">
              <a:avLst/>
            </a:prstGeom>
            <a:noFill/>
          </p:spPr>
          <p:txBody>
            <a:bodyPr wrap="square" rtlCol="0">
              <a:spAutoFit/>
            </a:bodyPr>
            <a:lstStyle/>
            <a:p>
              <a:r>
                <a:rPr lang="en-US" sz="2000"/>
                <a:t>ACI</a:t>
              </a:r>
            </a:p>
          </p:txBody>
        </p:sp>
      </p:grpSp>
      <p:grpSp>
        <p:nvGrpSpPr>
          <p:cNvPr id="53" name="Group 52">
            <a:extLst>
              <a:ext uri="{FF2B5EF4-FFF2-40B4-BE49-F238E27FC236}">
                <a16:creationId xmlns:a16="http://schemas.microsoft.com/office/drawing/2014/main" id="{168C019B-D77F-4CCB-BF43-D256AA499241}"/>
              </a:ext>
            </a:extLst>
          </p:cNvPr>
          <p:cNvGrpSpPr/>
          <p:nvPr/>
        </p:nvGrpSpPr>
        <p:grpSpPr>
          <a:xfrm>
            <a:off x="1870181" y="1609843"/>
            <a:ext cx="2367790" cy="1699467"/>
            <a:chOff x="9670788" y="4711635"/>
            <a:chExt cx="2367790" cy="1699467"/>
          </a:xfrm>
        </p:grpSpPr>
        <p:pic>
          <p:nvPicPr>
            <p:cNvPr id="54" name="Picture 53">
              <a:extLst>
                <a:ext uri="{FF2B5EF4-FFF2-40B4-BE49-F238E27FC236}">
                  <a16:creationId xmlns:a16="http://schemas.microsoft.com/office/drawing/2014/main" id="{C73CBD93-BB25-4D74-AB91-28804633929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670788" y="4711635"/>
              <a:ext cx="2291245" cy="1699467"/>
            </a:xfrm>
            <a:prstGeom prst="rect">
              <a:avLst/>
            </a:prstGeom>
            <a:solidFill>
              <a:srgbClr val="FFFFFF"/>
            </a:solidFill>
          </p:spPr>
        </p:pic>
        <p:sp>
          <p:nvSpPr>
            <p:cNvPr id="55" name="TextBox 54">
              <a:extLst>
                <a:ext uri="{FF2B5EF4-FFF2-40B4-BE49-F238E27FC236}">
                  <a16:creationId xmlns:a16="http://schemas.microsoft.com/office/drawing/2014/main" id="{0ECCDFBD-697E-4A80-B500-B03AD7FACBC1}"/>
                </a:ext>
              </a:extLst>
            </p:cNvPr>
            <p:cNvSpPr txBox="1"/>
            <p:nvPr/>
          </p:nvSpPr>
          <p:spPr>
            <a:xfrm>
              <a:off x="10416980" y="5253591"/>
              <a:ext cx="1621598" cy="615553"/>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AKS</a:t>
              </a:r>
            </a:p>
            <a:p>
              <a:pPr algn="l"/>
              <a:r>
                <a:rPr lang="en-US" sz="2000">
                  <a:gradFill>
                    <a:gsLst>
                      <a:gs pos="2917">
                        <a:schemeClr val="tx1"/>
                      </a:gs>
                      <a:gs pos="30000">
                        <a:schemeClr val="tx1"/>
                      </a:gs>
                    </a:gsLst>
                    <a:lin ang="5400000" scaled="0"/>
                  </a:gradFill>
                </a:rPr>
                <a:t> Virtual Nodes</a:t>
              </a:r>
            </a:p>
          </p:txBody>
        </p:sp>
      </p:grpSp>
      <p:sp>
        <p:nvSpPr>
          <p:cNvPr id="56" name="Rectangle 55">
            <a:extLst>
              <a:ext uri="{FF2B5EF4-FFF2-40B4-BE49-F238E27FC236}">
                <a16:creationId xmlns:a16="http://schemas.microsoft.com/office/drawing/2014/main" id="{A75BC7D2-E905-4F14-BE25-DDBC9175B2F0}"/>
              </a:ext>
            </a:extLst>
          </p:cNvPr>
          <p:cNvSpPr/>
          <p:nvPr/>
        </p:nvSpPr>
        <p:spPr>
          <a:xfrm>
            <a:off x="8326793" y="1848415"/>
            <a:ext cx="1276148" cy="1523087"/>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750" b="0" i="0" u="none" strike="noStrike" kern="1200" cap="none" spc="0" normalizeH="0" baseline="0" noProof="0">
                <a:ln>
                  <a:noFill/>
                </a:ln>
                <a:solidFill>
                  <a:schemeClr val="tx1"/>
                </a:solidFill>
                <a:effectLst/>
                <a:uLnTx/>
                <a:uFillTx/>
                <a:latin typeface="Calibri" panose="020F0502020204030204"/>
                <a:ea typeface="Yu Mincho" panose="02020400000000000000" pitchFamily="18" charset="-128"/>
                <a:cs typeface="Arial" panose="020B0604020202020204" pitchFamily="34" charset="0"/>
              </a:rPr>
              <a:t>Future Serverless Multitenant</a:t>
            </a:r>
            <a:r>
              <a:rPr kumimoji="0" lang="en-US" sz="1750" b="0" i="0" u="none" strike="noStrike" kern="1200" cap="none" spc="0" normalizeH="0" noProof="0">
                <a:ln>
                  <a:noFill/>
                </a:ln>
                <a:solidFill>
                  <a:schemeClr val="tx1"/>
                </a:solidFill>
                <a:effectLst/>
                <a:uLnTx/>
                <a:uFillTx/>
                <a:latin typeface="Calibri" panose="020F0502020204030204"/>
                <a:ea typeface="Yu Mincho" panose="02020400000000000000" pitchFamily="18" charset="-128"/>
                <a:cs typeface="Arial" panose="020B0604020202020204" pitchFamily="34" charset="0"/>
              </a:rPr>
              <a:t>  </a:t>
            </a:r>
            <a:r>
              <a:rPr kumimoji="0" lang="en-US" sz="1750" b="0" i="0" u="none" strike="noStrike" kern="1200" cap="none" spc="0" normalizeH="0" baseline="0" noProof="0">
                <a:ln>
                  <a:noFill/>
                </a:ln>
                <a:solidFill>
                  <a:schemeClr val="tx1"/>
                </a:solidFill>
                <a:effectLst/>
                <a:uLnTx/>
                <a:uFillTx/>
                <a:latin typeface="Calibri" panose="020F0502020204030204"/>
                <a:ea typeface="Yu Mincho" panose="02020400000000000000" pitchFamily="18" charset="-128"/>
                <a:cs typeface="Arial" panose="020B0604020202020204" pitchFamily="34" charset="0"/>
              </a:rPr>
              <a:t>Services</a:t>
            </a:r>
            <a:endParaRPr kumimoji="0" lang="en-US" sz="1000" b="0" i="0" u="none" strike="noStrike" kern="1200" cap="none" spc="0" normalizeH="0" baseline="0" noProof="0">
              <a:ln>
                <a:noFill/>
              </a:ln>
              <a:solidFill>
                <a:schemeClr val="tx1"/>
              </a:solidFill>
              <a:effectLst/>
              <a:uLnTx/>
              <a:uFillTx/>
              <a:latin typeface="Calibri" panose="020F0502020204030204"/>
              <a:ea typeface="Yu Mincho" panose="02020400000000000000" pitchFamily="18" charset="-128"/>
              <a:cs typeface="Arial" panose="020B0604020202020204" pitchFamily="34" charset="0"/>
            </a:endParaRPr>
          </a:p>
        </p:txBody>
      </p:sp>
    </p:spTree>
    <p:extLst>
      <p:ext uri="{BB962C8B-B14F-4D97-AF65-F5344CB8AC3E}">
        <p14:creationId xmlns:p14="http://schemas.microsoft.com/office/powerpoint/2010/main" val="2668867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E8861-8BEC-44D0-8BE0-D8B31497AEAB}"/>
              </a:ext>
            </a:extLst>
          </p:cNvPr>
          <p:cNvSpPr>
            <a:spLocks noGrp="1"/>
          </p:cNvSpPr>
          <p:nvPr>
            <p:ph type="title"/>
          </p:nvPr>
        </p:nvSpPr>
        <p:spPr/>
        <p:txBody>
          <a:bodyPr/>
          <a:lstStyle/>
          <a:p>
            <a:r>
              <a:rPr lang="en-US" dirty="0"/>
              <a:t>Questions</a:t>
            </a:r>
          </a:p>
        </p:txBody>
      </p:sp>
      <p:sp>
        <p:nvSpPr>
          <p:cNvPr id="3" name="Text Placeholder 2">
            <a:extLst>
              <a:ext uri="{FF2B5EF4-FFF2-40B4-BE49-F238E27FC236}">
                <a16:creationId xmlns:a16="http://schemas.microsoft.com/office/drawing/2014/main" id="{16783FE7-3768-4E6A-BC98-DCFC684BF740}"/>
              </a:ext>
            </a:extLst>
          </p:cNvPr>
          <p:cNvSpPr>
            <a:spLocks noGrp="1"/>
          </p:cNvSpPr>
          <p:nvPr>
            <p:ph type="body" idx="1"/>
          </p:nvPr>
        </p:nvSpPr>
        <p:spPr/>
        <p:txBody>
          <a:bodyPr/>
          <a:lstStyle/>
          <a:p>
            <a:r>
              <a:rPr lang="en-US" dirty="0"/>
              <a:t>@</a:t>
            </a:r>
            <a:r>
              <a:rPr lang="en-US" dirty="0" err="1"/>
              <a:t>ryanmcintyre</a:t>
            </a:r>
            <a:endParaRPr lang="en-US" dirty="0"/>
          </a:p>
        </p:txBody>
      </p:sp>
    </p:spTree>
    <p:extLst>
      <p:ext uri="{BB962C8B-B14F-4D97-AF65-F5344CB8AC3E}">
        <p14:creationId xmlns:p14="http://schemas.microsoft.com/office/powerpoint/2010/main" val="4006778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5" name="Straight Connector 134">
            <a:extLst>
              <a:ext uri="{FF2B5EF4-FFF2-40B4-BE49-F238E27FC236}">
                <a16:creationId xmlns:a16="http://schemas.microsoft.com/office/drawing/2014/main" id="{2858558F-E99A-460F-BC7D-754D08D079E1}"/>
              </a:ext>
            </a:extLst>
          </p:cNvPr>
          <p:cNvCxnSpPr/>
          <p:nvPr/>
        </p:nvCxnSpPr>
        <p:spPr>
          <a:xfrm flipH="1" flipV="1">
            <a:off x="9792827" y="5301086"/>
            <a:ext cx="1" cy="228999"/>
          </a:xfrm>
          <a:prstGeom prst="line">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CCC540CF-0B98-4F56-B81E-AAEBE279A128}"/>
              </a:ext>
            </a:extLst>
          </p:cNvPr>
          <p:cNvCxnSpPr/>
          <p:nvPr/>
        </p:nvCxnSpPr>
        <p:spPr>
          <a:xfrm flipH="1" flipV="1">
            <a:off x="7369661" y="5283907"/>
            <a:ext cx="1" cy="228999"/>
          </a:xfrm>
          <a:prstGeom prst="line">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C9F95E1-9F03-4633-A8A9-858CD5C8771E}"/>
              </a:ext>
            </a:extLst>
          </p:cNvPr>
          <p:cNvCxnSpPr/>
          <p:nvPr/>
        </p:nvCxnSpPr>
        <p:spPr>
          <a:xfrm flipH="1" flipV="1">
            <a:off x="4701259" y="5310323"/>
            <a:ext cx="1" cy="228999"/>
          </a:xfrm>
          <a:prstGeom prst="line">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7AE11B37-7A55-4E14-AE71-F34B2A152E1A}"/>
              </a:ext>
            </a:extLst>
          </p:cNvPr>
          <p:cNvCxnSpPr>
            <a:cxnSpLocks/>
          </p:cNvCxnSpPr>
          <p:nvPr/>
        </p:nvCxnSpPr>
        <p:spPr>
          <a:xfrm flipH="1" flipV="1">
            <a:off x="2243932" y="5283907"/>
            <a:ext cx="1" cy="228999"/>
          </a:xfrm>
          <a:prstGeom prst="line">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7" name="Oval 136">
            <a:extLst>
              <a:ext uri="{FF2B5EF4-FFF2-40B4-BE49-F238E27FC236}">
                <a16:creationId xmlns:a16="http://schemas.microsoft.com/office/drawing/2014/main" id="{7CFE22FD-0B2E-4EEC-870F-4EC3205B2745}"/>
              </a:ext>
            </a:extLst>
          </p:cNvPr>
          <p:cNvSpPr/>
          <p:nvPr/>
        </p:nvSpPr>
        <p:spPr bwMode="auto">
          <a:xfrm>
            <a:off x="9457113" y="5530080"/>
            <a:ext cx="648226" cy="648225"/>
          </a:xfrm>
          <a:prstGeom prst="ellipse">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Oval 128">
            <a:extLst>
              <a:ext uri="{FF2B5EF4-FFF2-40B4-BE49-F238E27FC236}">
                <a16:creationId xmlns:a16="http://schemas.microsoft.com/office/drawing/2014/main" id="{0CA3D6D7-8FC9-47C7-9D1E-B38D4C1D7E1B}"/>
              </a:ext>
            </a:extLst>
          </p:cNvPr>
          <p:cNvSpPr/>
          <p:nvPr/>
        </p:nvSpPr>
        <p:spPr bwMode="auto">
          <a:xfrm>
            <a:off x="7046573" y="5512906"/>
            <a:ext cx="648226" cy="648226"/>
          </a:xfrm>
          <a:prstGeom prst="ellipse">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Oval 120">
            <a:extLst>
              <a:ext uri="{FF2B5EF4-FFF2-40B4-BE49-F238E27FC236}">
                <a16:creationId xmlns:a16="http://schemas.microsoft.com/office/drawing/2014/main" id="{293EE638-68E3-4FAF-9A27-E2F3BF5495B2}"/>
              </a:ext>
            </a:extLst>
          </p:cNvPr>
          <p:cNvSpPr/>
          <p:nvPr/>
        </p:nvSpPr>
        <p:spPr bwMode="auto">
          <a:xfrm>
            <a:off x="4384573" y="5539317"/>
            <a:ext cx="648226" cy="648225"/>
          </a:xfrm>
          <a:prstGeom prst="ellipse">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B7D8AA3B-3DD5-41F3-95B8-969F68EB12D3}"/>
              </a:ext>
            </a:extLst>
          </p:cNvPr>
          <p:cNvSpPr/>
          <p:nvPr/>
        </p:nvSpPr>
        <p:spPr bwMode="auto">
          <a:xfrm>
            <a:off x="1919820" y="5512904"/>
            <a:ext cx="648226" cy="648226"/>
          </a:xfrm>
          <a:prstGeom prst="ellipse">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Hexagon 89">
            <a:extLst>
              <a:ext uri="{FF2B5EF4-FFF2-40B4-BE49-F238E27FC236}">
                <a16:creationId xmlns:a16="http://schemas.microsoft.com/office/drawing/2014/main" id="{599C1AA1-02A7-4DBE-B8CA-0455080BD199}"/>
              </a:ext>
            </a:extLst>
          </p:cNvPr>
          <p:cNvSpPr/>
          <p:nvPr/>
        </p:nvSpPr>
        <p:spPr bwMode="auto">
          <a:xfrm>
            <a:off x="11984254" y="2753001"/>
            <a:ext cx="559853" cy="482631"/>
          </a:xfrm>
          <a:prstGeom prst="hexagon">
            <a:avLst/>
          </a:prstGeom>
          <a:noFill/>
          <a:ln w="317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 name="Group 1">
            <a:extLst>
              <a:ext uri="{FF2B5EF4-FFF2-40B4-BE49-F238E27FC236}">
                <a16:creationId xmlns:a16="http://schemas.microsoft.com/office/drawing/2014/main" id="{930D9C2C-324E-4381-83CE-A35CDEB435BA}"/>
              </a:ext>
            </a:extLst>
          </p:cNvPr>
          <p:cNvGrpSpPr/>
          <p:nvPr/>
        </p:nvGrpSpPr>
        <p:grpSpPr>
          <a:xfrm>
            <a:off x="-352105" y="2753003"/>
            <a:ext cx="12383752" cy="1121463"/>
            <a:chOff x="-359166" y="1894404"/>
            <a:chExt cx="12632072" cy="1143951"/>
          </a:xfrm>
        </p:grpSpPr>
        <p:grpSp>
          <p:nvGrpSpPr>
            <p:cNvPr id="64" name="Group 63">
              <a:extLst>
                <a:ext uri="{FF2B5EF4-FFF2-40B4-BE49-F238E27FC236}">
                  <a16:creationId xmlns:a16="http://schemas.microsoft.com/office/drawing/2014/main" id="{D1013584-881A-474F-8BCE-0DA8B32F69DA}"/>
                </a:ext>
              </a:extLst>
            </p:cNvPr>
            <p:cNvGrpSpPr/>
            <p:nvPr/>
          </p:nvGrpSpPr>
          <p:grpSpPr>
            <a:xfrm>
              <a:off x="-359166" y="1894404"/>
              <a:ext cx="12106163" cy="492309"/>
              <a:chOff x="-359166" y="1894404"/>
              <a:chExt cx="12106163" cy="492309"/>
            </a:xfrm>
          </p:grpSpPr>
          <p:sp>
            <p:nvSpPr>
              <p:cNvPr id="65" name="Hexagon 64">
                <a:extLst>
                  <a:ext uri="{FF2B5EF4-FFF2-40B4-BE49-F238E27FC236}">
                    <a16:creationId xmlns:a16="http://schemas.microsoft.com/office/drawing/2014/main" id="{5C44AA05-D055-4BA3-8AFE-417D0608778D}"/>
                  </a:ext>
                </a:extLst>
              </p:cNvPr>
              <p:cNvSpPr/>
              <p:nvPr/>
            </p:nvSpPr>
            <p:spPr bwMode="auto">
              <a:xfrm>
                <a:off x="-359166" y="1894404"/>
                <a:ext cx="571079" cy="492309"/>
              </a:xfrm>
              <a:prstGeom prst="hexagon">
                <a:avLst/>
              </a:prstGeom>
              <a:noFill/>
              <a:ln w="28575">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Hexagon 65">
                <a:extLst>
                  <a:ext uri="{FF2B5EF4-FFF2-40B4-BE49-F238E27FC236}">
                    <a16:creationId xmlns:a16="http://schemas.microsoft.com/office/drawing/2014/main" id="{EEBBE169-E9EE-421F-977A-069C9889AF61}"/>
                  </a:ext>
                </a:extLst>
              </p:cNvPr>
              <p:cNvSpPr/>
              <p:nvPr/>
            </p:nvSpPr>
            <p:spPr bwMode="auto">
              <a:xfrm>
                <a:off x="689478" y="1894404"/>
                <a:ext cx="571079" cy="492309"/>
              </a:xfrm>
              <a:prstGeom prst="hexagon">
                <a:avLst/>
              </a:prstGeom>
              <a:noFill/>
              <a:ln w="28575">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Hexagon 66">
                <a:extLst>
                  <a:ext uri="{FF2B5EF4-FFF2-40B4-BE49-F238E27FC236}">
                    <a16:creationId xmlns:a16="http://schemas.microsoft.com/office/drawing/2014/main" id="{2F1F9E58-72D3-4030-A3CB-6C14D4216FF7}"/>
                  </a:ext>
                </a:extLst>
              </p:cNvPr>
              <p:cNvSpPr/>
              <p:nvPr/>
            </p:nvSpPr>
            <p:spPr bwMode="auto">
              <a:xfrm>
                <a:off x="1738122" y="1894404"/>
                <a:ext cx="571079" cy="492309"/>
              </a:xfrm>
              <a:prstGeom prst="hexagon">
                <a:avLst/>
              </a:prstGeom>
              <a:noFill/>
              <a:ln w="28575">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Hexagon 67">
                <a:extLst>
                  <a:ext uri="{FF2B5EF4-FFF2-40B4-BE49-F238E27FC236}">
                    <a16:creationId xmlns:a16="http://schemas.microsoft.com/office/drawing/2014/main" id="{87C6A64D-C3E1-4DB0-9442-8667242B998B}"/>
                  </a:ext>
                </a:extLst>
              </p:cNvPr>
              <p:cNvSpPr/>
              <p:nvPr/>
            </p:nvSpPr>
            <p:spPr bwMode="auto">
              <a:xfrm>
                <a:off x="2786766" y="1894404"/>
                <a:ext cx="571079" cy="492309"/>
              </a:xfrm>
              <a:prstGeom prst="hexagon">
                <a:avLst/>
              </a:prstGeom>
              <a:noFill/>
              <a:ln w="28575">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Hexagon 68">
                <a:extLst>
                  <a:ext uri="{FF2B5EF4-FFF2-40B4-BE49-F238E27FC236}">
                    <a16:creationId xmlns:a16="http://schemas.microsoft.com/office/drawing/2014/main" id="{3103F6AF-5110-4221-A822-BF67EFD1974A}"/>
                  </a:ext>
                </a:extLst>
              </p:cNvPr>
              <p:cNvSpPr/>
              <p:nvPr/>
            </p:nvSpPr>
            <p:spPr bwMode="auto">
              <a:xfrm>
                <a:off x="3835410" y="1894404"/>
                <a:ext cx="571079" cy="492309"/>
              </a:xfrm>
              <a:prstGeom prst="hexagon">
                <a:avLst/>
              </a:prstGeom>
              <a:noFill/>
              <a:ln w="28575">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Hexagon 69">
                <a:extLst>
                  <a:ext uri="{FF2B5EF4-FFF2-40B4-BE49-F238E27FC236}">
                    <a16:creationId xmlns:a16="http://schemas.microsoft.com/office/drawing/2014/main" id="{B7F1F666-3ED1-4A6C-A5DA-4E9526651F9F}"/>
                  </a:ext>
                </a:extLst>
              </p:cNvPr>
              <p:cNvSpPr/>
              <p:nvPr/>
            </p:nvSpPr>
            <p:spPr bwMode="auto">
              <a:xfrm>
                <a:off x="4884054" y="1894404"/>
                <a:ext cx="571079" cy="492309"/>
              </a:xfrm>
              <a:prstGeom prst="hexagon">
                <a:avLst/>
              </a:prstGeom>
              <a:noFill/>
              <a:ln w="28575">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Hexagon 70">
                <a:extLst>
                  <a:ext uri="{FF2B5EF4-FFF2-40B4-BE49-F238E27FC236}">
                    <a16:creationId xmlns:a16="http://schemas.microsoft.com/office/drawing/2014/main" id="{A63A7F9D-96D4-41CA-840C-0B64FCE9B439}"/>
                  </a:ext>
                </a:extLst>
              </p:cNvPr>
              <p:cNvSpPr/>
              <p:nvPr/>
            </p:nvSpPr>
            <p:spPr bwMode="auto">
              <a:xfrm>
                <a:off x="5932698" y="1894404"/>
                <a:ext cx="571079" cy="492309"/>
              </a:xfrm>
              <a:prstGeom prst="hexagon">
                <a:avLst/>
              </a:prstGeom>
              <a:noFill/>
              <a:ln w="28575">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Hexagon 71">
                <a:extLst>
                  <a:ext uri="{FF2B5EF4-FFF2-40B4-BE49-F238E27FC236}">
                    <a16:creationId xmlns:a16="http://schemas.microsoft.com/office/drawing/2014/main" id="{DF993D98-7D01-4E1F-BD3D-777400E1CABE}"/>
                  </a:ext>
                </a:extLst>
              </p:cNvPr>
              <p:cNvSpPr/>
              <p:nvPr/>
            </p:nvSpPr>
            <p:spPr bwMode="auto">
              <a:xfrm>
                <a:off x="6981342" y="1894404"/>
                <a:ext cx="571079" cy="492309"/>
              </a:xfrm>
              <a:prstGeom prst="hexagon">
                <a:avLst/>
              </a:prstGeom>
              <a:noFill/>
              <a:ln w="28575">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Hexagon 72">
                <a:extLst>
                  <a:ext uri="{FF2B5EF4-FFF2-40B4-BE49-F238E27FC236}">
                    <a16:creationId xmlns:a16="http://schemas.microsoft.com/office/drawing/2014/main" id="{62159448-355D-44EA-AD90-170588319DE4}"/>
                  </a:ext>
                </a:extLst>
              </p:cNvPr>
              <p:cNvSpPr/>
              <p:nvPr/>
            </p:nvSpPr>
            <p:spPr bwMode="auto">
              <a:xfrm>
                <a:off x="8029986" y="1894404"/>
                <a:ext cx="571079" cy="492309"/>
              </a:xfrm>
              <a:prstGeom prst="hexagon">
                <a:avLst/>
              </a:prstGeom>
              <a:noFill/>
              <a:ln w="28575">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Hexagon 73">
                <a:extLst>
                  <a:ext uri="{FF2B5EF4-FFF2-40B4-BE49-F238E27FC236}">
                    <a16:creationId xmlns:a16="http://schemas.microsoft.com/office/drawing/2014/main" id="{61538389-E715-48C8-8387-6505F24A2A73}"/>
                  </a:ext>
                </a:extLst>
              </p:cNvPr>
              <p:cNvSpPr/>
              <p:nvPr/>
            </p:nvSpPr>
            <p:spPr bwMode="auto">
              <a:xfrm>
                <a:off x="9078630" y="1894404"/>
                <a:ext cx="571079" cy="492309"/>
              </a:xfrm>
              <a:prstGeom prst="hexagon">
                <a:avLst/>
              </a:prstGeom>
              <a:noFill/>
              <a:ln w="28575">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Hexagon 74">
                <a:extLst>
                  <a:ext uri="{FF2B5EF4-FFF2-40B4-BE49-F238E27FC236}">
                    <a16:creationId xmlns:a16="http://schemas.microsoft.com/office/drawing/2014/main" id="{B3D3B026-A4A4-4F55-8173-7FC1B8A6FC57}"/>
                  </a:ext>
                </a:extLst>
              </p:cNvPr>
              <p:cNvSpPr/>
              <p:nvPr/>
            </p:nvSpPr>
            <p:spPr bwMode="auto">
              <a:xfrm>
                <a:off x="10127274" y="1894404"/>
                <a:ext cx="571079" cy="492309"/>
              </a:xfrm>
              <a:prstGeom prst="hexagon">
                <a:avLst/>
              </a:prstGeom>
              <a:noFill/>
              <a:ln w="28575">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Hexagon 75">
                <a:extLst>
                  <a:ext uri="{FF2B5EF4-FFF2-40B4-BE49-F238E27FC236}">
                    <a16:creationId xmlns:a16="http://schemas.microsoft.com/office/drawing/2014/main" id="{AE039D64-A406-4F81-B1FC-135D5AEDA585}"/>
                  </a:ext>
                </a:extLst>
              </p:cNvPr>
              <p:cNvSpPr/>
              <p:nvPr/>
            </p:nvSpPr>
            <p:spPr bwMode="auto">
              <a:xfrm>
                <a:off x="11175918" y="1894404"/>
                <a:ext cx="571079" cy="492309"/>
              </a:xfrm>
              <a:prstGeom prst="hexagon">
                <a:avLst/>
              </a:prstGeom>
              <a:noFill/>
              <a:ln w="28575">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7" name="Group 76">
              <a:extLst>
                <a:ext uri="{FF2B5EF4-FFF2-40B4-BE49-F238E27FC236}">
                  <a16:creationId xmlns:a16="http://schemas.microsoft.com/office/drawing/2014/main" id="{C1B74E3C-2252-4AFB-8BDB-F62A16EDAA27}"/>
                </a:ext>
              </a:extLst>
            </p:cNvPr>
            <p:cNvGrpSpPr/>
            <p:nvPr/>
          </p:nvGrpSpPr>
          <p:grpSpPr>
            <a:xfrm>
              <a:off x="166743" y="2231934"/>
              <a:ext cx="12106163" cy="492309"/>
              <a:chOff x="166743" y="2231934"/>
              <a:chExt cx="12106163" cy="492309"/>
            </a:xfrm>
          </p:grpSpPr>
          <p:sp>
            <p:nvSpPr>
              <p:cNvPr id="78" name="Hexagon 77">
                <a:extLst>
                  <a:ext uri="{FF2B5EF4-FFF2-40B4-BE49-F238E27FC236}">
                    <a16:creationId xmlns:a16="http://schemas.microsoft.com/office/drawing/2014/main" id="{5C04BBAF-F520-4D87-9881-BC84D3B6287F}"/>
                  </a:ext>
                </a:extLst>
              </p:cNvPr>
              <p:cNvSpPr/>
              <p:nvPr/>
            </p:nvSpPr>
            <p:spPr bwMode="auto">
              <a:xfrm>
                <a:off x="166743" y="2231934"/>
                <a:ext cx="571079" cy="492309"/>
              </a:xfrm>
              <a:prstGeom prst="hexagon">
                <a:avLst/>
              </a:prstGeom>
              <a:noFill/>
              <a:ln w="28575">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Hexagon 78">
                <a:extLst>
                  <a:ext uri="{FF2B5EF4-FFF2-40B4-BE49-F238E27FC236}">
                    <a16:creationId xmlns:a16="http://schemas.microsoft.com/office/drawing/2014/main" id="{D9E99388-5C58-4F21-A993-E3D27B81A8A6}"/>
                  </a:ext>
                </a:extLst>
              </p:cNvPr>
              <p:cNvSpPr/>
              <p:nvPr/>
            </p:nvSpPr>
            <p:spPr bwMode="auto">
              <a:xfrm>
                <a:off x="1215387" y="2231934"/>
                <a:ext cx="571079" cy="492309"/>
              </a:xfrm>
              <a:prstGeom prst="hexagon">
                <a:avLst/>
              </a:prstGeom>
              <a:noFill/>
              <a:ln w="28575">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Hexagon 79">
                <a:extLst>
                  <a:ext uri="{FF2B5EF4-FFF2-40B4-BE49-F238E27FC236}">
                    <a16:creationId xmlns:a16="http://schemas.microsoft.com/office/drawing/2014/main" id="{826EBE24-2B2A-4CB0-A629-D305C402721D}"/>
                  </a:ext>
                </a:extLst>
              </p:cNvPr>
              <p:cNvSpPr/>
              <p:nvPr/>
            </p:nvSpPr>
            <p:spPr bwMode="auto">
              <a:xfrm>
                <a:off x="2264031" y="2231934"/>
                <a:ext cx="571079" cy="492309"/>
              </a:xfrm>
              <a:prstGeom prst="hexagon">
                <a:avLst/>
              </a:prstGeom>
              <a:noFill/>
              <a:ln w="28575">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Hexagon 80">
                <a:extLst>
                  <a:ext uri="{FF2B5EF4-FFF2-40B4-BE49-F238E27FC236}">
                    <a16:creationId xmlns:a16="http://schemas.microsoft.com/office/drawing/2014/main" id="{5B3B342B-62C6-4AF6-A0F0-A237F390E60F}"/>
                  </a:ext>
                </a:extLst>
              </p:cNvPr>
              <p:cNvSpPr/>
              <p:nvPr/>
            </p:nvSpPr>
            <p:spPr bwMode="auto">
              <a:xfrm>
                <a:off x="3312675" y="2231934"/>
                <a:ext cx="571079" cy="492309"/>
              </a:xfrm>
              <a:prstGeom prst="hexagon">
                <a:avLst/>
              </a:prstGeom>
              <a:noFill/>
              <a:ln w="28575">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Hexagon 81">
                <a:extLst>
                  <a:ext uri="{FF2B5EF4-FFF2-40B4-BE49-F238E27FC236}">
                    <a16:creationId xmlns:a16="http://schemas.microsoft.com/office/drawing/2014/main" id="{3E8D0B37-6C7D-4112-B177-10C47169A880}"/>
                  </a:ext>
                </a:extLst>
              </p:cNvPr>
              <p:cNvSpPr/>
              <p:nvPr/>
            </p:nvSpPr>
            <p:spPr bwMode="auto">
              <a:xfrm>
                <a:off x="4361319" y="2231934"/>
                <a:ext cx="571079" cy="492309"/>
              </a:xfrm>
              <a:prstGeom prst="hexagon">
                <a:avLst/>
              </a:prstGeom>
              <a:noFill/>
              <a:ln w="28575">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Hexagon 82">
                <a:extLst>
                  <a:ext uri="{FF2B5EF4-FFF2-40B4-BE49-F238E27FC236}">
                    <a16:creationId xmlns:a16="http://schemas.microsoft.com/office/drawing/2014/main" id="{469B9DC9-6006-4F52-89EC-F2B55B3D41CB}"/>
                  </a:ext>
                </a:extLst>
              </p:cNvPr>
              <p:cNvSpPr/>
              <p:nvPr/>
            </p:nvSpPr>
            <p:spPr bwMode="auto">
              <a:xfrm>
                <a:off x="5409963" y="2231934"/>
                <a:ext cx="571079" cy="492309"/>
              </a:xfrm>
              <a:prstGeom prst="hexagon">
                <a:avLst/>
              </a:prstGeom>
              <a:noFill/>
              <a:ln w="28575">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Hexagon 83">
                <a:extLst>
                  <a:ext uri="{FF2B5EF4-FFF2-40B4-BE49-F238E27FC236}">
                    <a16:creationId xmlns:a16="http://schemas.microsoft.com/office/drawing/2014/main" id="{6CD94783-1D3E-4264-AE9D-83A9CB6C0DB4}"/>
                  </a:ext>
                </a:extLst>
              </p:cNvPr>
              <p:cNvSpPr/>
              <p:nvPr/>
            </p:nvSpPr>
            <p:spPr bwMode="auto">
              <a:xfrm>
                <a:off x="6458607" y="2231934"/>
                <a:ext cx="571079" cy="492309"/>
              </a:xfrm>
              <a:prstGeom prst="hexagon">
                <a:avLst/>
              </a:prstGeom>
              <a:noFill/>
              <a:ln w="28575">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Hexagon 84">
                <a:extLst>
                  <a:ext uri="{FF2B5EF4-FFF2-40B4-BE49-F238E27FC236}">
                    <a16:creationId xmlns:a16="http://schemas.microsoft.com/office/drawing/2014/main" id="{1BF06C35-1303-4C74-AC4A-14A91DC1C65A}"/>
                  </a:ext>
                </a:extLst>
              </p:cNvPr>
              <p:cNvSpPr/>
              <p:nvPr/>
            </p:nvSpPr>
            <p:spPr bwMode="auto">
              <a:xfrm>
                <a:off x="7507251" y="2231934"/>
                <a:ext cx="571079" cy="492309"/>
              </a:xfrm>
              <a:prstGeom prst="hexagon">
                <a:avLst/>
              </a:prstGeom>
              <a:noFill/>
              <a:ln w="28575">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Hexagon 85">
                <a:extLst>
                  <a:ext uri="{FF2B5EF4-FFF2-40B4-BE49-F238E27FC236}">
                    <a16:creationId xmlns:a16="http://schemas.microsoft.com/office/drawing/2014/main" id="{D75CD49D-DA9B-4554-9FE9-5483E293379E}"/>
                  </a:ext>
                </a:extLst>
              </p:cNvPr>
              <p:cNvSpPr/>
              <p:nvPr/>
            </p:nvSpPr>
            <p:spPr bwMode="auto">
              <a:xfrm>
                <a:off x="8555895" y="2231934"/>
                <a:ext cx="571079" cy="492309"/>
              </a:xfrm>
              <a:prstGeom prst="hexagon">
                <a:avLst/>
              </a:prstGeom>
              <a:noFill/>
              <a:ln w="28575">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Hexagon 86">
                <a:extLst>
                  <a:ext uri="{FF2B5EF4-FFF2-40B4-BE49-F238E27FC236}">
                    <a16:creationId xmlns:a16="http://schemas.microsoft.com/office/drawing/2014/main" id="{BD239ED1-4EB0-426C-8D15-AF4A65EB5F5A}"/>
                  </a:ext>
                </a:extLst>
              </p:cNvPr>
              <p:cNvSpPr/>
              <p:nvPr/>
            </p:nvSpPr>
            <p:spPr bwMode="auto">
              <a:xfrm>
                <a:off x="9604539" y="2231934"/>
                <a:ext cx="571079" cy="492309"/>
              </a:xfrm>
              <a:prstGeom prst="hexagon">
                <a:avLst/>
              </a:prstGeom>
              <a:noFill/>
              <a:ln w="28575">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Hexagon 87">
                <a:extLst>
                  <a:ext uri="{FF2B5EF4-FFF2-40B4-BE49-F238E27FC236}">
                    <a16:creationId xmlns:a16="http://schemas.microsoft.com/office/drawing/2014/main" id="{D15F8A7E-9CD8-4F44-84E5-CC97F569ABD9}"/>
                  </a:ext>
                </a:extLst>
              </p:cNvPr>
              <p:cNvSpPr/>
              <p:nvPr/>
            </p:nvSpPr>
            <p:spPr bwMode="auto">
              <a:xfrm>
                <a:off x="10653183" y="2231934"/>
                <a:ext cx="571079" cy="492309"/>
              </a:xfrm>
              <a:prstGeom prst="hexagon">
                <a:avLst/>
              </a:prstGeom>
              <a:noFill/>
              <a:ln w="28575">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Hexagon 88">
                <a:extLst>
                  <a:ext uri="{FF2B5EF4-FFF2-40B4-BE49-F238E27FC236}">
                    <a16:creationId xmlns:a16="http://schemas.microsoft.com/office/drawing/2014/main" id="{5308C395-7F54-46FC-9A69-2AEECED72229}"/>
                  </a:ext>
                </a:extLst>
              </p:cNvPr>
              <p:cNvSpPr/>
              <p:nvPr/>
            </p:nvSpPr>
            <p:spPr bwMode="auto">
              <a:xfrm>
                <a:off x="11701827" y="2231934"/>
                <a:ext cx="571079" cy="492309"/>
              </a:xfrm>
              <a:prstGeom prst="hexagon">
                <a:avLst/>
              </a:prstGeom>
              <a:noFill/>
              <a:ln w="28575">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1" name="Group 90">
              <a:extLst>
                <a:ext uri="{FF2B5EF4-FFF2-40B4-BE49-F238E27FC236}">
                  <a16:creationId xmlns:a16="http://schemas.microsoft.com/office/drawing/2014/main" id="{188056E7-2C8F-48EF-A054-0F8F473D941D}"/>
                </a:ext>
              </a:extLst>
            </p:cNvPr>
            <p:cNvGrpSpPr/>
            <p:nvPr/>
          </p:nvGrpSpPr>
          <p:grpSpPr>
            <a:xfrm>
              <a:off x="-359166" y="2546046"/>
              <a:ext cx="12106163" cy="492309"/>
              <a:chOff x="-359166" y="2546046"/>
              <a:chExt cx="12106163" cy="492309"/>
            </a:xfrm>
          </p:grpSpPr>
          <p:sp>
            <p:nvSpPr>
              <p:cNvPr id="92" name="Hexagon 91">
                <a:extLst>
                  <a:ext uri="{FF2B5EF4-FFF2-40B4-BE49-F238E27FC236}">
                    <a16:creationId xmlns:a16="http://schemas.microsoft.com/office/drawing/2014/main" id="{86EF06A2-541D-4EA5-A06A-302CD593BE59}"/>
                  </a:ext>
                </a:extLst>
              </p:cNvPr>
              <p:cNvSpPr/>
              <p:nvPr/>
            </p:nvSpPr>
            <p:spPr bwMode="auto">
              <a:xfrm>
                <a:off x="-359166" y="2546046"/>
                <a:ext cx="571079" cy="492309"/>
              </a:xfrm>
              <a:prstGeom prst="hexagon">
                <a:avLst/>
              </a:prstGeom>
              <a:noFill/>
              <a:ln w="28575">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Hexagon 92">
                <a:extLst>
                  <a:ext uri="{FF2B5EF4-FFF2-40B4-BE49-F238E27FC236}">
                    <a16:creationId xmlns:a16="http://schemas.microsoft.com/office/drawing/2014/main" id="{CA20BCFA-225D-4002-8D79-AC12E47FF887}"/>
                  </a:ext>
                </a:extLst>
              </p:cNvPr>
              <p:cNvSpPr/>
              <p:nvPr/>
            </p:nvSpPr>
            <p:spPr bwMode="auto">
              <a:xfrm>
                <a:off x="689478" y="2546046"/>
                <a:ext cx="571079" cy="492309"/>
              </a:xfrm>
              <a:prstGeom prst="hexagon">
                <a:avLst/>
              </a:prstGeom>
              <a:noFill/>
              <a:ln w="28575">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Hexagon 93">
                <a:extLst>
                  <a:ext uri="{FF2B5EF4-FFF2-40B4-BE49-F238E27FC236}">
                    <a16:creationId xmlns:a16="http://schemas.microsoft.com/office/drawing/2014/main" id="{ACCB7C0E-5700-452A-AC0F-3F9E4C5F495A}"/>
                  </a:ext>
                </a:extLst>
              </p:cNvPr>
              <p:cNvSpPr/>
              <p:nvPr/>
            </p:nvSpPr>
            <p:spPr bwMode="auto">
              <a:xfrm>
                <a:off x="1738122" y="2546046"/>
                <a:ext cx="571079" cy="492309"/>
              </a:xfrm>
              <a:prstGeom prst="hexagon">
                <a:avLst/>
              </a:prstGeom>
              <a:noFill/>
              <a:ln w="28575">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Hexagon 94">
                <a:extLst>
                  <a:ext uri="{FF2B5EF4-FFF2-40B4-BE49-F238E27FC236}">
                    <a16:creationId xmlns:a16="http://schemas.microsoft.com/office/drawing/2014/main" id="{CD1D2B91-92AB-49CC-A467-08351AC84A6B}"/>
                  </a:ext>
                </a:extLst>
              </p:cNvPr>
              <p:cNvSpPr/>
              <p:nvPr/>
            </p:nvSpPr>
            <p:spPr bwMode="auto">
              <a:xfrm>
                <a:off x="2786766" y="2546046"/>
                <a:ext cx="571079" cy="492309"/>
              </a:xfrm>
              <a:prstGeom prst="hexagon">
                <a:avLst/>
              </a:prstGeom>
              <a:noFill/>
              <a:ln w="28575">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Hexagon 95">
                <a:extLst>
                  <a:ext uri="{FF2B5EF4-FFF2-40B4-BE49-F238E27FC236}">
                    <a16:creationId xmlns:a16="http://schemas.microsoft.com/office/drawing/2014/main" id="{4B6384C1-EF20-4ACE-87DD-B557961ADFC0}"/>
                  </a:ext>
                </a:extLst>
              </p:cNvPr>
              <p:cNvSpPr/>
              <p:nvPr/>
            </p:nvSpPr>
            <p:spPr bwMode="auto">
              <a:xfrm>
                <a:off x="3835410" y="2546046"/>
                <a:ext cx="571079" cy="492309"/>
              </a:xfrm>
              <a:prstGeom prst="hexagon">
                <a:avLst/>
              </a:prstGeom>
              <a:noFill/>
              <a:ln w="28575">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Hexagon 96">
                <a:extLst>
                  <a:ext uri="{FF2B5EF4-FFF2-40B4-BE49-F238E27FC236}">
                    <a16:creationId xmlns:a16="http://schemas.microsoft.com/office/drawing/2014/main" id="{BD97890C-6ADD-40CB-AFA3-157F76E7CEA7}"/>
                  </a:ext>
                </a:extLst>
              </p:cNvPr>
              <p:cNvSpPr/>
              <p:nvPr/>
            </p:nvSpPr>
            <p:spPr bwMode="auto">
              <a:xfrm>
                <a:off x="4884054" y="2546046"/>
                <a:ext cx="571079" cy="492309"/>
              </a:xfrm>
              <a:prstGeom prst="hexagon">
                <a:avLst/>
              </a:prstGeom>
              <a:noFill/>
              <a:ln w="28575">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Hexagon 97">
                <a:extLst>
                  <a:ext uri="{FF2B5EF4-FFF2-40B4-BE49-F238E27FC236}">
                    <a16:creationId xmlns:a16="http://schemas.microsoft.com/office/drawing/2014/main" id="{D0C6C3E7-34BA-464C-8990-531914BBDA51}"/>
                  </a:ext>
                </a:extLst>
              </p:cNvPr>
              <p:cNvSpPr/>
              <p:nvPr/>
            </p:nvSpPr>
            <p:spPr bwMode="auto">
              <a:xfrm>
                <a:off x="5932698" y="2546046"/>
                <a:ext cx="571079" cy="492309"/>
              </a:xfrm>
              <a:prstGeom prst="hexagon">
                <a:avLst/>
              </a:prstGeom>
              <a:noFill/>
              <a:ln w="28575">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Hexagon 98">
                <a:extLst>
                  <a:ext uri="{FF2B5EF4-FFF2-40B4-BE49-F238E27FC236}">
                    <a16:creationId xmlns:a16="http://schemas.microsoft.com/office/drawing/2014/main" id="{6B4DB0DA-BFF0-456E-A3D6-121A94F8786E}"/>
                  </a:ext>
                </a:extLst>
              </p:cNvPr>
              <p:cNvSpPr/>
              <p:nvPr/>
            </p:nvSpPr>
            <p:spPr bwMode="auto">
              <a:xfrm>
                <a:off x="6981342" y="2546046"/>
                <a:ext cx="571079" cy="492309"/>
              </a:xfrm>
              <a:prstGeom prst="hexagon">
                <a:avLst/>
              </a:prstGeom>
              <a:noFill/>
              <a:ln w="28575">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Hexagon 99">
                <a:extLst>
                  <a:ext uri="{FF2B5EF4-FFF2-40B4-BE49-F238E27FC236}">
                    <a16:creationId xmlns:a16="http://schemas.microsoft.com/office/drawing/2014/main" id="{941110F5-B299-4E85-8000-BDF35F51F644}"/>
                  </a:ext>
                </a:extLst>
              </p:cNvPr>
              <p:cNvSpPr/>
              <p:nvPr/>
            </p:nvSpPr>
            <p:spPr bwMode="auto">
              <a:xfrm>
                <a:off x="8029986" y="2546046"/>
                <a:ext cx="571079" cy="492309"/>
              </a:xfrm>
              <a:prstGeom prst="hexagon">
                <a:avLst/>
              </a:prstGeom>
              <a:noFill/>
              <a:ln w="28575">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Hexagon 100">
                <a:extLst>
                  <a:ext uri="{FF2B5EF4-FFF2-40B4-BE49-F238E27FC236}">
                    <a16:creationId xmlns:a16="http://schemas.microsoft.com/office/drawing/2014/main" id="{39C0AFFC-12A3-446E-B536-C74A346D21CF}"/>
                  </a:ext>
                </a:extLst>
              </p:cNvPr>
              <p:cNvSpPr/>
              <p:nvPr/>
            </p:nvSpPr>
            <p:spPr bwMode="auto">
              <a:xfrm>
                <a:off x="9078630" y="2546046"/>
                <a:ext cx="571079" cy="492309"/>
              </a:xfrm>
              <a:prstGeom prst="hexagon">
                <a:avLst/>
              </a:prstGeom>
              <a:noFill/>
              <a:ln w="28575">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Hexagon 101">
                <a:extLst>
                  <a:ext uri="{FF2B5EF4-FFF2-40B4-BE49-F238E27FC236}">
                    <a16:creationId xmlns:a16="http://schemas.microsoft.com/office/drawing/2014/main" id="{0179BE59-AE31-42C0-9CA2-32E1354511D0}"/>
                  </a:ext>
                </a:extLst>
              </p:cNvPr>
              <p:cNvSpPr/>
              <p:nvPr/>
            </p:nvSpPr>
            <p:spPr bwMode="auto">
              <a:xfrm>
                <a:off x="10127274" y="2546046"/>
                <a:ext cx="571079" cy="492309"/>
              </a:xfrm>
              <a:prstGeom prst="hexagon">
                <a:avLst/>
              </a:prstGeom>
              <a:noFill/>
              <a:ln w="28575">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Hexagon 102">
                <a:extLst>
                  <a:ext uri="{FF2B5EF4-FFF2-40B4-BE49-F238E27FC236}">
                    <a16:creationId xmlns:a16="http://schemas.microsoft.com/office/drawing/2014/main" id="{DD5210FB-4207-4B03-95BE-6220A82433F7}"/>
                  </a:ext>
                </a:extLst>
              </p:cNvPr>
              <p:cNvSpPr/>
              <p:nvPr/>
            </p:nvSpPr>
            <p:spPr bwMode="auto">
              <a:xfrm>
                <a:off x="11175918" y="2546046"/>
                <a:ext cx="571079" cy="492309"/>
              </a:xfrm>
              <a:prstGeom prst="hexagon">
                <a:avLst/>
              </a:prstGeom>
              <a:noFill/>
              <a:ln w="28575">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04" name="Hexagon 103">
            <a:extLst>
              <a:ext uri="{FF2B5EF4-FFF2-40B4-BE49-F238E27FC236}">
                <a16:creationId xmlns:a16="http://schemas.microsoft.com/office/drawing/2014/main" id="{96099349-8C3D-4F12-8DC2-F7B2DCAC17D9}"/>
              </a:ext>
            </a:extLst>
          </p:cNvPr>
          <p:cNvSpPr/>
          <p:nvPr/>
        </p:nvSpPr>
        <p:spPr bwMode="auto">
          <a:xfrm>
            <a:off x="11984254" y="3391834"/>
            <a:ext cx="559853" cy="482631"/>
          </a:xfrm>
          <a:prstGeom prst="hexagon">
            <a:avLst/>
          </a:prstGeom>
          <a:noFill/>
          <a:ln w="317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Text Placeholder 21">
            <a:extLst>
              <a:ext uri="{FF2B5EF4-FFF2-40B4-BE49-F238E27FC236}">
                <a16:creationId xmlns:a16="http://schemas.microsoft.com/office/drawing/2014/main" id="{4447B48A-D92E-4119-B717-A83AD6C38318}"/>
              </a:ext>
            </a:extLst>
          </p:cNvPr>
          <p:cNvSpPr txBox="1">
            <a:spLocks/>
          </p:cNvSpPr>
          <p:nvPr/>
        </p:nvSpPr>
        <p:spPr>
          <a:xfrm>
            <a:off x="8482249" y="6149541"/>
            <a:ext cx="2624545" cy="402634"/>
          </a:xfrm>
          <a:prstGeom prst="rect">
            <a:avLst/>
          </a:prstGeom>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ctr" defTabSz="913505" rtl="0" eaLnBrk="1" fontAlgn="base" latinLnBrk="0" hangingPunct="1">
              <a:lnSpc>
                <a:spcPct val="90000"/>
              </a:lnSpc>
              <a:spcBef>
                <a:spcPct val="20000"/>
              </a:spcBef>
              <a:spcAft>
                <a:spcPct val="0"/>
              </a:spcAft>
              <a:buClrTx/>
              <a:buSzPct val="90000"/>
              <a:buFontTx/>
              <a:buNone/>
              <a:tabLst/>
              <a:defRPr/>
            </a:pPr>
            <a:r>
              <a:rPr kumimoji="0" lang="en-US" sz="1600" b="1" i="0" u="none" strike="noStrike" kern="1200" cap="none" spc="0" normalizeH="0" baseline="0" noProof="0">
                <a:ln>
                  <a:noFill/>
                </a:ln>
                <a:solidFill>
                  <a:srgbClr val="505050"/>
                </a:solidFill>
                <a:effectLst/>
                <a:uLnTx/>
                <a:uFillTx/>
                <a:latin typeface="Segoe UI"/>
                <a:ea typeface="ＭＳ Ｐゴシック" charset="0"/>
                <a:cs typeface="Segoe UI Semibold" panose="020B0702040204020203" pitchFamily="34" charset="0"/>
              </a:rPr>
              <a:t>Azure</a:t>
            </a:r>
          </a:p>
        </p:txBody>
      </p:sp>
      <p:sp>
        <p:nvSpPr>
          <p:cNvPr id="125" name="Text Placeholder 21">
            <a:extLst>
              <a:ext uri="{FF2B5EF4-FFF2-40B4-BE49-F238E27FC236}">
                <a16:creationId xmlns:a16="http://schemas.microsoft.com/office/drawing/2014/main" id="{F7D18347-D790-44A8-A4E4-98CBC32AAE49}"/>
              </a:ext>
            </a:extLst>
          </p:cNvPr>
          <p:cNvSpPr txBox="1">
            <a:spLocks/>
          </p:cNvSpPr>
          <p:nvPr/>
        </p:nvSpPr>
        <p:spPr>
          <a:xfrm>
            <a:off x="6058413" y="6149541"/>
            <a:ext cx="2624545" cy="402634"/>
          </a:xfrm>
          <a:prstGeom prst="rect">
            <a:avLst/>
          </a:prstGeom>
        </p:spPr>
        <p:txBody>
          <a:bodyPr wrap="square"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ctr" defTabSz="913505" rtl="0" eaLnBrk="1" fontAlgn="base" latinLnBrk="0" hangingPunct="1">
              <a:lnSpc>
                <a:spcPct val="90000"/>
              </a:lnSpc>
              <a:spcBef>
                <a:spcPct val="20000"/>
              </a:spcBef>
              <a:spcAft>
                <a:spcPct val="0"/>
              </a:spcAft>
              <a:buClrTx/>
              <a:buSzPct val="90000"/>
              <a:buFontTx/>
              <a:buNone/>
              <a:tabLst/>
              <a:defRPr/>
            </a:pPr>
            <a:r>
              <a:rPr kumimoji="0" lang="en-US" sz="1600" b="1" i="0" u="none" strike="noStrike" kern="1200" cap="none" spc="0" normalizeH="0" baseline="0" noProof="0">
                <a:ln>
                  <a:noFill/>
                </a:ln>
                <a:solidFill>
                  <a:srgbClr val="505050"/>
                </a:solidFill>
                <a:effectLst/>
                <a:uLnTx/>
                <a:uFillTx/>
                <a:latin typeface="Segoe UI"/>
                <a:ea typeface="ＭＳ Ｐゴシック" charset="0"/>
                <a:cs typeface="Segoe UI Semibold" panose="020B0702040204020203" pitchFamily="34" charset="0"/>
              </a:rPr>
              <a:t>On-premises</a:t>
            </a:r>
          </a:p>
        </p:txBody>
      </p:sp>
      <p:sp>
        <p:nvSpPr>
          <p:cNvPr id="118" name="Text Placeholder 21">
            <a:extLst>
              <a:ext uri="{FF2B5EF4-FFF2-40B4-BE49-F238E27FC236}">
                <a16:creationId xmlns:a16="http://schemas.microsoft.com/office/drawing/2014/main" id="{3302CE2F-ECC0-41DA-BA65-046D7CDC72A0}"/>
              </a:ext>
            </a:extLst>
          </p:cNvPr>
          <p:cNvSpPr txBox="1">
            <a:spLocks/>
          </p:cNvSpPr>
          <p:nvPr/>
        </p:nvSpPr>
        <p:spPr>
          <a:xfrm>
            <a:off x="3391134" y="6149541"/>
            <a:ext cx="2624545" cy="402634"/>
          </a:xfrm>
          <a:prstGeom prst="rect">
            <a:avLst/>
          </a:prstGeom>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ctr" defTabSz="913505" rtl="0" eaLnBrk="1" fontAlgn="base" latinLnBrk="0" hangingPunct="1">
              <a:lnSpc>
                <a:spcPct val="90000"/>
              </a:lnSpc>
              <a:spcBef>
                <a:spcPct val="20000"/>
              </a:spcBef>
              <a:spcAft>
                <a:spcPct val="0"/>
              </a:spcAft>
              <a:buClrTx/>
              <a:buSzPct val="90000"/>
              <a:buFontTx/>
              <a:buNone/>
              <a:tabLst/>
              <a:defRPr/>
            </a:pPr>
            <a:r>
              <a:rPr kumimoji="0" lang="en-US" sz="1600" b="1" i="0" u="none" strike="noStrike" kern="1200" cap="none" spc="0" normalizeH="0" baseline="0" noProof="0">
                <a:ln>
                  <a:noFill/>
                </a:ln>
                <a:solidFill>
                  <a:srgbClr val="505050"/>
                </a:solidFill>
                <a:effectLst/>
                <a:uLnTx/>
                <a:uFillTx/>
                <a:latin typeface="Segoe UI"/>
                <a:ea typeface="ＭＳ Ｐゴシック" charset="0"/>
                <a:cs typeface="Segoe UI Semibold" panose="020B0702040204020203" pitchFamily="34" charset="0"/>
              </a:rPr>
              <a:t>Any cloud</a:t>
            </a:r>
          </a:p>
        </p:txBody>
      </p:sp>
      <p:sp>
        <p:nvSpPr>
          <p:cNvPr id="110" name="Text Placeholder 21">
            <a:extLst>
              <a:ext uri="{FF2B5EF4-FFF2-40B4-BE49-F238E27FC236}">
                <a16:creationId xmlns:a16="http://schemas.microsoft.com/office/drawing/2014/main" id="{984A9BF6-16BB-4135-B850-4F5D7C8EDD0A}"/>
              </a:ext>
            </a:extLst>
          </p:cNvPr>
          <p:cNvSpPr txBox="1">
            <a:spLocks/>
          </p:cNvSpPr>
          <p:nvPr/>
        </p:nvSpPr>
        <p:spPr>
          <a:xfrm>
            <a:off x="931660" y="6149541"/>
            <a:ext cx="2624545" cy="402634"/>
          </a:xfrm>
          <a:prstGeom prst="rect">
            <a:avLst/>
          </a:prstGeom>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ctr" defTabSz="913505" rtl="0" eaLnBrk="1" fontAlgn="base" latinLnBrk="0" hangingPunct="1">
              <a:lnSpc>
                <a:spcPct val="90000"/>
              </a:lnSpc>
              <a:spcBef>
                <a:spcPct val="20000"/>
              </a:spcBef>
              <a:spcAft>
                <a:spcPct val="0"/>
              </a:spcAft>
              <a:buClrTx/>
              <a:buSzPct val="90000"/>
              <a:buFontTx/>
              <a:buNone/>
              <a:tabLst/>
              <a:defRPr/>
            </a:pPr>
            <a:r>
              <a:rPr kumimoji="0" lang="en-US" sz="1600" b="1" i="0" u="none" strike="noStrike" kern="1200" cap="none" spc="0" normalizeH="0" baseline="0" noProof="0">
                <a:ln>
                  <a:noFill/>
                </a:ln>
                <a:solidFill>
                  <a:srgbClr val="505050"/>
                </a:solidFill>
                <a:effectLst/>
                <a:uLnTx/>
                <a:uFillTx/>
                <a:latin typeface="Segoe UI"/>
                <a:ea typeface="ＭＳ Ｐゴシック" charset="0"/>
                <a:cs typeface="Segoe UI Semibold" panose="020B0702040204020203" pitchFamily="34" charset="0"/>
              </a:rPr>
              <a:t>Dev machine</a:t>
            </a:r>
          </a:p>
        </p:txBody>
      </p:sp>
      <p:sp>
        <p:nvSpPr>
          <p:cNvPr id="3" name="Text Placeholder 2"/>
          <p:cNvSpPr>
            <a:spLocks noGrp="1"/>
          </p:cNvSpPr>
          <p:nvPr>
            <p:ph type="body" sz="quarter" idx="10"/>
          </p:nvPr>
        </p:nvSpPr>
        <p:spPr>
          <a:xfrm>
            <a:off x="426424" y="1120573"/>
            <a:ext cx="11339774" cy="276999"/>
          </a:xfrm>
        </p:spPr>
        <p:txBody>
          <a:bodyPr/>
          <a:lstStyle/>
          <a:p>
            <a:pPr lvl="0"/>
            <a:r>
              <a:rPr lang="en-US" sz="1800">
                <a:solidFill>
                  <a:schemeClr val="accent4"/>
                </a:solidFill>
                <a:cs typeface="Segoe UI Semilight" panose="020B0402040204020203" pitchFamily="34" charset="0"/>
              </a:rPr>
              <a:t>Build and deploy microservices and containers on Windows and Linux, at any scale, on any cloud</a:t>
            </a:r>
          </a:p>
        </p:txBody>
      </p:sp>
      <p:sp>
        <p:nvSpPr>
          <p:cNvPr id="133" name="Title 1">
            <a:extLst>
              <a:ext uri="{FF2B5EF4-FFF2-40B4-BE49-F238E27FC236}">
                <a16:creationId xmlns:a16="http://schemas.microsoft.com/office/drawing/2014/main" id="{4A64CDCF-65CE-49B7-BA5E-7211F3A12F57}"/>
              </a:ext>
            </a:extLst>
          </p:cNvPr>
          <p:cNvSpPr>
            <a:spLocks noGrp="1"/>
          </p:cNvSpPr>
          <p:nvPr>
            <p:ph type="title"/>
          </p:nvPr>
        </p:nvSpPr>
        <p:spPr/>
        <p:txBody>
          <a:bodyPr>
            <a:normAutofit/>
          </a:bodyPr>
          <a:lstStyle/>
          <a:p>
            <a:r>
              <a:rPr lang="en-US" sz="3600" spc="-50">
                <a:gradFill>
                  <a:gsLst>
                    <a:gs pos="8333">
                      <a:schemeClr val="tx1"/>
                    </a:gs>
                    <a:gs pos="26000">
                      <a:schemeClr val="tx1"/>
                    </a:gs>
                  </a:gsLst>
                  <a:lin ang="5400000" scaled="1"/>
                </a:gradFill>
              </a:rPr>
              <a:t>Azure Service Fabric: Microservices platform </a:t>
            </a:r>
          </a:p>
        </p:txBody>
      </p:sp>
      <p:sp>
        <p:nvSpPr>
          <p:cNvPr id="181"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4487066" y="5712998"/>
            <a:ext cx="443240" cy="28238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tx2"/>
          </a:solidFill>
          <a:ln w="28575"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2" name="desktop" title="a desktop PC">
            <a:extLst>
              <a:ext uri="{FF2B5EF4-FFF2-40B4-BE49-F238E27FC236}">
                <a16:creationId xmlns:a16="http://schemas.microsoft.com/office/drawing/2014/main" id="{21D3D883-BBDC-404F-8E9A-D38AFBFCC7DB}"/>
              </a:ext>
            </a:extLst>
          </p:cNvPr>
          <p:cNvSpPr>
            <a:spLocks noChangeAspect="1" noEditPoints="1"/>
          </p:cNvSpPr>
          <p:nvPr/>
        </p:nvSpPr>
        <p:spPr bwMode="auto">
          <a:xfrm>
            <a:off x="2058016" y="5654137"/>
            <a:ext cx="371831" cy="36576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285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53" name="Graphic 130">
            <a:extLst>
              <a:ext uri="{FF2B5EF4-FFF2-40B4-BE49-F238E27FC236}">
                <a16:creationId xmlns:a16="http://schemas.microsoft.com/office/drawing/2014/main" id="{A863E072-DF67-4577-82A2-3D33CBF082C6}"/>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r="11052"/>
          <a:stretch/>
        </p:blipFill>
        <p:spPr>
          <a:xfrm>
            <a:off x="9536390" y="5627109"/>
            <a:ext cx="451859" cy="392788"/>
          </a:xfrm>
          <a:prstGeom prst="rect">
            <a:avLst/>
          </a:prstGeom>
        </p:spPr>
      </p:pic>
      <p:sp>
        <p:nvSpPr>
          <p:cNvPr id="197" name="building_1" title="Icon of two tall rectangular buildings of different heights">
            <a:extLst>
              <a:ext uri="{FF2B5EF4-FFF2-40B4-BE49-F238E27FC236}">
                <a16:creationId xmlns:a16="http://schemas.microsoft.com/office/drawing/2014/main" id="{93A70792-B283-43EA-A8E6-199A23B77A28}"/>
              </a:ext>
            </a:extLst>
          </p:cNvPr>
          <p:cNvSpPr>
            <a:spLocks noChangeAspect="1" noEditPoints="1"/>
          </p:cNvSpPr>
          <p:nvPr/>
        </p:nvSpPr>
        <p:spPr bwMode="auto">
          <a:xfrm>
            <a:off x="7174824" y="5654139"/>
            <a:ext cx="364274" cy="365760"/>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285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57" name="Group 156">
            <a:extLst>
              <a:ext uri="{FF2B5EF4-FFF2-40B4-BE49-F238E27FC236}">
                <a16:creationId xmlns:a16="http://schemas.microsoft.com/office/drawing/2014/main" id="{DEC5E7C1-E61A-4BD5-B4FA-8613A6C018B9}"/>
              </a:ext>
            </a:extLst>
          </p:cNvPr>
          <p:cNvGrpSpPr/>
          <p:nvPr/>
        </p:nvGrpSpPr>
        <p:grpSpPr>
          <a:xfrm>
            <a:off x="0" y="3750975"/>
            <a:ext cx="12191152" cy="1650131"/>
            <a:chOff x="0" y="1414301"/>
            <a:chExt cx="12191152" cy="1650131"/>
          </a:xfrm>
          <a:solidFill>
            <a:schemeClr val="accent1">
              <a:lumMod val="90000"/>
            </a:schemeClr>
          </a:solidFill>
        </p:grpSpPr>
        <p:grpSp>
          <p:nvGrpSpPr>
            <p:cNvPr id="162" name="Group 161">
              <a:extLst>
                <a:ext uri="{FF2B5EF4-FFF2-40B4-BE49-F238E27FC236}">
                  <a16:creationId xmlns:a16="http://schemas.microsoft.com/office/drawing/2014/main" id="{8BE33A85-7A4C-4A00-B3EA-68E9E57B1E1C}"/>
                </a:ext>
              </a:extLst>
            </p:cNvPr>
            <p:cNvGrpSpPr/>
            <p:nvPr/>
          </p:nvGrpSpPr>
          <p:grpSpPr>
            <a:xfrm>
              <a:off x="163466" y="1414301"/>
              <a:ext cx="11868183" cy="482631"/>
              <a:chOff x="166743" y="3220231"/>
              <a:chExt cx="12106163" cy="492309"/>
            </a:xfrm>
            <a:grpFill/>
          </p:grpSpPr>
          <p:sp>
            <p:nvSpPr>
              <p:cNvPr id="199" name="Hexagon 198">
                <a:extLst>
                  <a:ext uri="{FF2B5EF4-FFF2-40B4-BE49-F238E27FC236}">
                    <a16:creationId xmlns:a16="http://schemas.microsoft.com/office/drawing/2014/main" id="{5D2343A8-04DB-4D13-AA84-A35014284734}"/>
                  </a:ext>
                </a:extLst>
              </p:cNvPr>
              <p:cNvSpPr/>
              <p:nvPr/>
            </p:nvSpPr>
            <p:spPr bwMode="auto">
              <a:xfrm>
                <a:off x="166743" y="3220231"/>
                <a:ext cx="571079" cy="492309"/>
              </a:xfrm>
              <a:prstGeom prst="hexago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0" name="Hexagon 199">
                <a:extLst>
                  <a:ext uri="{FF2B5EF4-FFF2-40B4-BE49-F238E27FC236}">
                    <a16:creationId xmlns:a16="http://schemas.microsoft.com/office/drawing/2014/main" id="{94391829-221B-4ED8-AB38-CE4861C3D3FF}"/>
                  </a:ext>
                </a:extLst>
              </p:cNvPr>
              <p:cNvSpPr/>
              <p:nvPr/>
            </p:nvSpPr>
            <p:spPr bwMode="auto">
              <a:xfrm>
                <a:off x="1215387" y="3220231"/>
                <a:ext cx="571079" cy="492309"/>
              </a:xfrm>
              <a:prstGeom prst="hexago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1" name="Hexagon 200">
                <a:extLst>
                  <a:ext uri="{FF2B5EF4-FFF2-40B4-BE49-F238E27FC236}">
                    <a16:creationId xmlns:a16="http://schemas.microsoft.com/office/drawing/2014/main" id="{9B9A851F-6FC2-4660-A628-92EB183FBA8F}"/>
                  </a:ext>
                </a:extLst>
              </p:cNvPr>
              <p:cNvSpPr/>
              <p:nvPr/>
            </p:nvSpPr>
            <p:spPr bwMode="auto">
              <a:xfrm>
                <a:off x="2264031" y="3220231"/>
                <a:ext cx="571079" cy="492309"/>
              </a:xfrm>
              <a:prstGeom prst="hexago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2" name="Hexagon 201">
                <a:extLst>
                  <a:ext uri="{FF2B5EF4-FFF2-40B4-BE49-F238E27FC236}">
                    <a16:creationId xmlns:a16="http://schemas.microsoft.com/office/drawing/2014/main" id="{58F1A58E-E54D-4C6B-95AE-61D1BF0462DF}"/>
                  </a:ext>
                </a:extLst>
              </p:cNvPr>
              <p:cNvSpPr/>
              <p:nvPr/>
            </p:nvSpPr>
            <p:spPr bwMode="auto">
              <a:xfrm>
                <a:off x="3312675" y="3220231"/>
                <a:ext cx="571079" cy="492309"/>
              </a:xfrm>
              <a:prstGeom prst="hexago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3" name="Hexagon 202">
                <a:extLst>
                  <a:ext uri="{FF2B5EF4-FFF2-40B4-BE49-F238E27FC236}">
                    <a16:creationId xmlns:a16="http://schemas.microsoft.com/office/drawing/2014/main" id="{00EB05F8-F155-4F1B-8805-AACCD3DE21A0}"/>
                  </a:ext>
                </a:extLst>
              </p:cNvPr>
              <p:cNvSpPr/>
              <p:nvPr/>
            </p:nvSpPr>
            <p:spPr bwMode="auto">
              <a:xfrm>
                <a:off x="4361319" y="3220231"/>
                <a:ext cx="571079" cy="492309"/>
              </a:xfrm>
              <a:prstGeom prst="hexago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4" name="Hexagon 203">
                <a:extLst>
                  <a:ext uri="{FF2B5EF4-FFF2-40B4-BE49-F238E27FC236}">
                    <a16:creationId xmlns:a16="http://schemas.microsoft.com/office/drawing/2014/main" id="{883F3B37-E63A-40ED-9A96-D9237C60E88D}"/>
                  </a:ext>
                </a:extLst>
              </p:cNvPr>
              <p:cNvSpPr/>
              <p:nvPr/>
            </p:nvSpPr>
            <p:spPr bwMode="auto">
              <a:xfrm>
                <a:off x="5409963" y="3220231"/>
                <a:ext cx="571079" cy="492309"/>
              </a:xfrm>
              <a:prstGeom prst="hexago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5" name="Hexagon 204">
                <a:extLst>
                  <a:ext uri="{FF2B5EF4-FFF2-40B4-BE49-F238E27FC236}">
                    <a16:creationId xmlns:a16="http://schemas.microsoft.com/office/drawing/2014/main" id="{F9F31829-11CD-4131-AA20-1831C734D6AD}"/>
                  </a:ext>
                </a:extLst>
              </p:cNvPr>
              <p:cNvSpPr/>
              <p:nvPr/>
            </p:nvSpPr>
            <p:spPr bwMode="auto">
              <a:xfrm>
                <a:off x="6458607" y="3220231"/>
                <a:ext cx="571079" cy="492309"/>
              </a:xfrm>
              <a:prstGeom prst="hexago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6" name="Hexagon 205">
                <a:extLst>
                  <a:ext uri="{FF2B5EF4-FFF2-40B4-BE49-F238E27FC236}">
                    <a16:creationId xmlns:a16="http://schemas.microsoft.com/office/drawing/2014/main" id="{F696B5EB-1068-49DD-8272-936050AB11EF}"/>
                  </a:ext>
                </a:extLst>
              </p:cNvPr>
              <p:cNvSpPr/>
              <p:nvPr/>
            </p:nvSpPr>
            <p:spPr bwMode="auto">
              <a:xfrm>
                <a:off x="7507251" y="3220231"/>
                <a:ext cx="571079" cy="492309"/>
              </a:xfrm>
              <a:prstGeom prst="hexago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7" name="Hexagon 206">
                <a:extLst>
                  <a:ext uri="{FF2B5EF4-FFF2-40B4-BE49-F238E27FC236}">
                    <a16:creationId xmlns:a16="http://schemas.microsoft.com/office/drawing/2014/main" id="{00C9216D-9595-4E42-BCAD-C415792A29AB}"/>
                  </a:ext>
                </a:extLst>
              </p:cNvPr>
              <p:cNvSpPr/>
              <p:nvPr/>
            </p:nvSpPr>
            <p:spPr bwMode="auto">
              <a:xfrm>
                <a:off x="8555895" y="3220231"/>
                <a:ext cx="571079" cy="492309"/>
              </a:xfrm>
              <a:prstGeom prst="hexago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8" name="Hexagon 207">
                <a:extLst>
                  <a:ext uri="{FF2B5EF4-FFF2-40B4-BE49-F238E27FC236}">
                    <a16:creationId xmlns:a16="http://schemas.microsoft.com/office/drawing/2014/main" id="{9406C350-AB27-4012-A8B3-11C1885396B9}"/>
                  </a:ext>
                </a:extLst>
              </p:cNvPr>
              <p:cNvSpPr/>
              <p:nvPr/>
            </p:nvSpPr>
            <p:spPr bwMode="auto">
              <a:xfrm>
                <a:off x="9604539" y="3220231"/>
                <a:ext cx="571079" cy="492309"/>
              </a:xfrm>
              <a:prstGeom prst="hexago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9" name="Hexagon 208">
                <a:extLst>
                  <a:ext uri="{FF2B5EF4-FFF2-40B4-BE49-F238E27FC236}">
                    <a16:creationId xmlns:a16="http://schemas.microsoft.com/office/drawing/2014/main" id="{96D9FA33-867E-4138-B382-096294D60B8F}"/>
                  </a:ext>
                </a:extLst>
              </p:cNvPr>
              <p:cNvSpPr/>
              <p:nvPr/>
            </p:nvSpPr>
            <p:spPr bwMode="auto">
              <a:xfrm>
                <a:off x="10653183" y="3220231"/>
                <a:ext cx="571079" cy="492309"/>
              </a:xfrm>
              <a:prstGeom prst="hexago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0" name="Hexagon 209">
                <a:extLst>
                  <a:ext uri="{FF2B5EF4-FFF2-40B4-BE49-F238E27FC236}">
                    <a16:creationId xmlns:a16="http://schemas.microsoft.com/office/drawing/2014/main" id="{EF3F9B0D-185C-4F41-9BC2-DEC3DC709054}"/>
                  </a:ext>
                </a:extLst>
              </p:cNvPr>
              <p:cNvSpPr/>
              <p:nvPr/>
            </p:nvSpPr>
            <p:spPr bwMode="auto">
              <a:xfrm>
                <a:off x="11701827" y="3220231"/>
                <a:ext cx="571079" cy="492309"/>
              </a:xfrm>
              <a:prstGeom prst="hexago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198" name="Rectangle 197">
              <a:extLst>
                <a:ext uri="{FF2B5EF4-FFF2-40B4-BE49-F238E27FC236}">
                  <a16:creationId xmlns:a16="http://schemas.microsoft.com/office/drawing/2014/main" id="{F78D1A4A-30A8-49E3-AA73-B6EBF3ACBFFA}"/>
                </a:ext>
              </a:extLst>
            </p:cNvPr>
            <p:cNvSpPr/>
            <p:nvPr/>
          </p:nvSpPr>
          <p:spPr bwMode="auto">
            <a:xfrm>
              <a:off x="0" y="1642412"/>
              <a:ext cx="12191152" cy="14220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56" name="Group 155">
            <a:extLst>
              <a:ext uri="{FF2B5EF4-FFF2-40B4-BE49-F238E27FC236}">
                <a16:creationId xmlns:a16="http://schemas.microsoft.com/office/drawing/2014/main" id="{5CC83833-2273-461B-ABBB-B7A2AAE90ECC}"/>
              </a:ext>
            </a:extLst>
          </p:cNvPr>
          <p:cNvGrpSpPr/>
          <p:nvPr/>
        </p:nvGrpSpPr>
        <p:grpSpPr>
          <a:xfrm>
            <a:off x="459541" y="4218844"/>
            <a:ext cx="11356445" cy="1243635"/>
            <a:chOff x="459541" y="4218844"/>
            <a:chExt cx="11356445" cy="1243635"/>
          </a:xfrm>
        </p:grpSpPr>
        <p:sp>
          <p:nvSpPr>
            <p:cNvPr id="159" name="Text Placeholder 21">
              <a:extLst>
                <a:ext uri="{FF2B5EF4-FFF2-40B4-BE49-F238E27FC236}">
                  <a16:creationId xmlns:a16="http://schemas.microsoft.com/office/drawing/2014/main" id="{725E3F66-7D07-47E0-8FE3-2285001FEFE6}"/>
                </a:ext>
              </a:extLst>
            </p:cNvPr>
            <p:cNvSpPr txBox="1">
              <a:spLocks/>
            </p:cNvSpPr>
            <p:nvPr/>
          </p:nvSpPr>
          <p:spPr>
            <a:xfrm>
              <a:off x="3692023" y="4592025"/>
              <a:ext cx="1658999" cy="396478"/>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ctr" defTabSz="913505" rtl="0" eaLnBrk="1" fontAlgn="base" latinLnBrk="0" hangingPunct="1">
                <a:lnSpc>
                  <a:spcPct val="100000"/>
                </a:lnSpc>
                <a:spcBef>
                  <a:spcPct val="20000"/>
                </a:spcBef>
                <a:spcAft>
                  <a:spcPct val="0"/>
                </a:spcAft>
                <a:buClrTx/>
                <a:buSzPct val="90000"/>
                <a:buFontTx/>
                <a:buNone/>
                <a:tabLst/>
                <a:defRPr/>
              </a:pPr>
              <a:r>
                <a:rPr kumimoji="0" lang="en-US" sz="1400" b="1" i="0" u="none" strike="noStrike" kern="1200" cap="none" spc="0" normalizeH="0" baseline="0" noProof="0">
                  <a:ln>
                    <a:noFill/>
                  </a:ln>
                  <a:solidFill>
                    <a:srgbClr val="505050"/>
                  </a:solidFill>
                  <a:effectLst/>
                  <a:uLnTx/>
                  <a:uFillTx/>
                  <a:latin typeface="Segoe UI"/>
                  <a:ea typeface="ＭＳ Ｐゴシック" charset="0"/>
                  <a:cs typeface="Segoe UI Semibold" panose="020B0702040204020203" pitchFamily="34" charset="0"/>
                </a:rPr>
                <a:t>Orchestration</a:t>
              </a:r>
            </a:p>
          </p:txBody>
        </p:sp>
        <p:sp>
          <p:nvSpPr>
            <p:cNvPr id="164" name="Org_ECA6" title="Icon of three boxes in a bracket chart">
              <a:extLst>
                <a:ext uri="{FF2B5EF4-FFF2-40B4-BE49-F238E27FC236}">
                  <a16:creationId xmlns:a16="http://schemas.microsoft.com/office/drawing/2014/main" id="{8439BD63-DDCD-43D5-806E-EDF6EACAD743}"/>
                </a:ext>
              </a:extLst>
            </p:cNvPr>
            <p:cNvSpPr>
              <a:spLocks noChangeAspect="1" noEditPoints="1"/>
            </p:cNvSpPr>
            <p:nvPr/>
          </p:nvSpPr>
          <p:spPr bwMode="auto">
            <a:xfrm>
              <a:off x="4380735" y="4218844"/>
              <a:ext cx="365582" cy="365760"/>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85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65" name="Text Placeholder 21">
              <a:extLst>
                <a:ext uri="{FF2B5EF4-FFF2-40B4-BE49-F238E27FC236}">
                  <a16:creationId xmlns:a16="http://schemas.microsoft.com/office/drawing/2014/main" id="{0C5FA829-1892-4F15-A83F-3F167D9E1F56}"/>
                </a:ext>
              </a:extLst>
            </p:cNvPr>
            <p:cNvSpPr txBox="1">
              <a:spLocks/>
            </p:cNvSpPr>
            <p:nvPr/>
          </p:nvSpPr>
          <p:spPr>
            <a:xfrm>
              <a:off x="459541" y="4592025"/>
              <a:ext cx="1658999" cy="611922"/>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ctr" defTabSz="913505" rtl="0" eaLnBrk="1" fontAlgn="base" latinLnBrk="0" hangingPunct="1">
                <a:lnSpc>
                  <a:spcPct val="100000"/>
                </a:lnSpc>
                <a:spcBef>
                  <a:spcPct val="20000"/>
                </a:spcBef>
                <a:spcAft>
                  <a:spcPct val="0"/>
                </a:spcAft>
                <a:buClrTx/>
                <a:buSzPct val="90000"/>
                <a:buFontTx/>
                <a:buNone/>
                <a:tabLst/>
                <a:defRPr/>
              </a:pPr>
              <a:r>
                <a:rPr kumimoji="0" lang="en-US" sz="1400" b="1" i="0" u="none" strike="noStrike" kern="1200" cap="none" spc="0" normalizeH="0" baseline="0" noProof="0">
                  <a:ln>
                    <a:noFill/>
                  </a:ln>
                  <a:solidFill>
                    <a:srgbClr val="505050"/>
                  </a:solidFill>
                  <a:effectLst/>
                  <a:uLnTx/>
                  <a:uFillTx/>
                  <a:latin typeface="Segoe UI"/>
                  <a:ea typeface="ＭＳ Ｐゴシック" charset="0"/>
                  <a:cs typeface="Segoe UI Semibold" panose="020B0702040204020203" pitchFamily="34" charset="0"/>
                </a:rPr>
                <a:t>Programming Models</a:t>
              </a:r>
            </a:p>
          </p:txBody>
        </p:sp>
        <p:sp>
          <p:nvSpPr>
            <p:cNvPr id="166" name="Processing_E9F5" title="Icon of two interlocked gears">
              <a:extLst>
                <a:ext uri="{FF2B5EF4-FFF2-40B4-BE49-F238E27FC236}">
                  <a16:creationId xmlns:a16="http://schemas.microsoft.com/office/drawing/2014/main" id="{D5DECD88-4FBD-4188-9F27-F4458DD40DD5}"/>
                </a:ext>
              </a:extLst>
            </p:cNvPr>
            <p:cNvSpPr>
              <a:spLocks noChangeAspect="1" noEditPoints="1"/>
            </p:cNvSpPr>
            <p:nvPr/>
          </p:nvSpPr>
          <p:spPr bwMode="auto">
            <a:xfrm>
              <a:off x="1066307" y="4218844"/>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7" name="Text Placeholder 21">
              <a:extLst>
                <a:ext uri="{FF2B5EF4-FFF2-40B4-BE49-F238E27FC236}">
                  <a16:creationId xmlns:a16="http://schemas.microsoft.com/office/drawing/2014/main" id="{E381C9A1-742A-4E50-AF51-F1F8E7E6EF91}"/>
                </a:ext>
              </a:extLst>
            </p:cNvPr>
            <p:cNvSpPr txBox="1">
              <a:spLocks/>
            </p:cNvSpPr>
            <p:nvPr/>
          </p:nvSpPr>
          <p:spPr>
            <a:xfrm>
              <a:off x="2075782" y="4592025"/>
              <a:ext cx="1658999" cy="611922"/>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ctr" defTabSz="913505" rtl="0" eaLnBrk="1" fontAlgn="base" latinLnBrk="0" hangingPunct="1">
                <a:lnSpc>
                  <a:spcPct val="100000"/>
                </a:lnSpc>
                <a:spcBef>
                  <a:spcPct val="20000"/>
                </a:spcBef>
                <a:spcAft>
                  <a:spcPct val="0"/>
                </a:spcAft>
                <a:buClrTx/>
                <a:buSzPct val="90000"/>
                <a:buFontTx/>
                <a:buNone/>
                <a:tabLst/>
                <a:defRPr/>
              </a:pPr>
              <a:r>
                <a:rPr kumimoji="0" lang="en-US" sz="1400" b="1" i="0" u="none" strike="noStrike" kern="1200" cap="none" spc="0" normalizeH="0" baseline="0" noProof="0">
                  <a:ln>
                    <a:noFill/>
                  </a:ln>
                  <a:solidFill>
                    <a:srgbClr val="505050"/>
                  </a:solidFill>
                  <a:effectLst/>
                  <a:uLnTx/>
                  <a:uFillTx/>
                  <a:latin typeface="Segoe UI"/>
                  <a:ea typeface="ＭＳ Ｐゴシック" charset="0"/>
                  <a:cs typeface="Segoe UI Semibold" panose="020B0702040204020203" pitchFamily="34" charset="0"/>
                </a:rPr>
                <a:t>Dev &amp; Ops </a:t>
              </a:r>
              <a:br>
                <a:rPr kumimoji="0" lang="en-US" sz="1400" b="1" i="0" u="none" strike="noStrike" kern="1200" cap="none" spc="0" normalizeH="0" baseline="0" noProof="0">
                  <a:ln>
                    <a:noFill/>
                  </a:ln>
                  <a:solidFill>
                    <a:srgbClr val="505050"/>
                  </a:solidFill>
                  <a:effectLst/>
                  <a:uLnTx/>
                  <a:uFillTx/>
                  <a:latin typeface="Segoe UI"/>
                  <a:ea typeface="ＭＳ Ｐゴシック" charset="0"/>
                  <a:cs typeface="Segoe UI Semibold" panose="020B0702040204020203" pitchFamily="34" charset="0"/>
                </a:rPr>
              </a:br>
              <a:r>
                <a:rPr kumimoji="0" lang="en-US" sz="1400" b="1" i="0" u="none" strike="noStrike" kern="1200" cap="none" spc="0" normalizeH="0" baseline="0" noProof="0">
                  <a:ln>
                    <a:noFill/>
                  </a:ln>
                  <a:solidFill>
                    <a:srgbClr val="505050"/>
                  </a:solidFill>
                  <a:effectLst/>
                  <a:uLnTx/>
                  <a:uFillTx/>
                  <a:latin typeface="Segoe UI"/>
                  <a:ea typeface="ＭＳ Ｐゴシック" charset="0"/>
                  <a:cs typeface="Segoe UI Semibold" panose="020B0702040204020203" pitchFamily="34" charset="0"/>
                </a:rPr>
                <a:t>Tooling</a:t>
              </a:r>
            </a:p>
          </p:txBody>
        </p:sp>
        <p:sp>
          <p:nvSpPr>
            <p:cNvPr id="168" name="Freeform 198" title="Icon of a gear with a wrench">
              <a:extLst>
                <a:ext uri="{FF2B5EF4-FFF2-40B4-BE49-F238E27FC236}">
                  <a16:creationId xmlns:a16="http://schemas.microsoft.com/office/drawing/2014/main" id="{505EE6E2-22FC-40F6-9F35-48EEF82D3E3C}"/>
                </a:ext>
              </a:extLst>
            </p:cNvPr>
            <p:cNvSpPr>
              <a:spLocks noChangeAspect="1" noEditPoints="1"/>
            </p:cNvSpPr>
            <p:nvPr/>
          </p:nvSpPr>
          <p:spPr bwMode="auto">
            <a:xfrm>
              <a:off x="2736796" y="4218844"/>
              <a:ext cx="397237" cy="36576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285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 name="Text Placeholder 21">
              <a:extLst>
                <a:ext uri="{FF2B5EF4-FFF2-40B4-BE49-F238E27FC236}">
                  <a16:creationId xmlns:a16="http://schemas.microsoft.com/office/drawing/2014/main" id="{16C6A9A0-E41F-40CD-A8E6-AA3D66A2F402}"/>
                </a:ext>
              </a:extLst>
            </p:cNvPr>
            <p:cNvSpPr txBox="1">
              <a:spLocks/>
            </p:cNvSpPr>
            <p:nvPr/>
          </p:nvSpPr>
          <p:spPr>
            <a:xfrm>
              <a:off x="5308264" y="4592025"/>
              <a:ext cx="1658999" cy="611922"/>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ctr" defTabSz="913505" rtl="0" eaLnBrk="1" fontAlgn="base" latinLnBrk="0" hangingPunct="1">
                <a:lnSpc>
                  <a:spcPct val="100000"/>
                </a:lnSpc>
                <a:spcBef>
                  <a:spcPct val="20000"/>
                </a:spcBef>
                <a:spcAft>
                  <a:spcPct val="0"/>
                </a:spcAft>
                <a:buClrTx/>
                <a:buSzPct val="90000"/>
                <a:buFontTx/>
                <a:buNone/>
                <a:tabLst/>
                <a:defRPr/>
              </a:pPr>
              <a:r>
                <a:rPr kumimoji="0" lang="en-US" sz="1400" b="1" i="0" u="none" strike="noStrike" kern="1200" cap="none" spc="0" normalizeH="0" baseline="0" noProof="0">
                  <a:ln>
                    <a:noFill/>
                  </a:ln>
                  <a:solidFill>
                    <a:srgbClr val="505050"/>
                  </a:solidFill>
                  <a:effectLst/>
                  <a:uLnTx/>
                  <a:uFillTx/>
                  <a:latin typeface="Segoe UI"/>
                  <a:ea typeface="ＭＳ Ｐゴシック" charset="0"/>
                  <a:cs typeface="Segoe UI Semibold" panose="020B0702040204020203" pitchFamily="34" charset="0"/>
                </a:rPr>
                <a:t>Lifecycle Management</a:t>
              </a:r>
            </a:p>
          </p:txBody>
        </p:sp>
        <p:sp>
          <p:nvSpPr>
            <p:cNvPr id="170" name="arrow_11" title="Icon of a circle made of two curved arrows">
              <a:extLst>
                <a:ext uri="{FF2B5EF4-FFF2-40B4-BE49-F238E27FC236}">
                  <a16:creationId xmlns:a16="http://schemas.microsoft.com/office/drawing/2014/main" id="{AA244B5A-CBB9-4A97-AE6F-619FEA66F2C3}"/>
                </a:ext>
              </a:extLst>
            </p:cNvPr>
            <p:cNvSpPr>
              <a:spLocks noChangeAspect="1" noEditPoints="1"/>
            </p:cNvSpPr>
            <p:nvPr/>
          </p:nvSpPr>
          <p:spPr bwMode="auto">
            <a:xfrm>
              <a:off x="5962698" y="4218844"/>
              <a:ext cx="350129" cy="365760"/>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285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71" name="Text Placeholder 21">
              <a:extLst>
                <a:ext uri="{FF2B5EF4-FFF2-40B4-BE49-F238E27FC236}">
                  <a16:creationId xmlns:a16="http://schemas.microsoft.com/office/drawing/2014/main" id="{3198ACB1-0C0B-4E1B-8727-EEAD54B87BCA}"/>
                </a:ext>
              </a:extLst>
            </p:cNvPr>
            <p:cNvSpPr txBox="1">
              <a:spLocks/>
            </p:cNvSpPr>
            <p:nvPr/>
          </p:nvSpPr>
          <p:spPr>
            <a:xfrm>
              <a:off x="8540746" y="4592025"/>
              <a:ext cx="1658999" cy="870454"/>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ctr" defTabSz="913505" rtl="0" eaLnBrk="1" fontAlgn="base" latinLnBrk="0" hangingPunct="1">
                <a:lnSpc>
                  <a:spcPct val="100000"/>
                </a:lnSpc>
                <a:spcBef>
                  <a:spcPct val="20000"/>
                </a:spcBef>
                <a:spcAft>
                  <a:spcPct val="0"/>
                </a:spcAft>
                <a:buClrTx/>
                <a:buSzPct val="90000"/>
                <a:buFontTx/>
                <a:buNone/>
                <a:tabLst/>
                <a:defRPr/>
              </a:pPr>
              <a:r>
                <a:rPr kumimoji="0" lang="en-US" sz="1400" b="1" i="0" u="none" strike="noStrike" kern="1200" cap="none" spc="0" normalizeH="0" baseline="0" noProof="0">
                  <a:ln>
                    <a:noFill/>
                  </a:ln>
                  <a:solidFill>
                    <a:srgbClr val="505050"/>
                  </a:solidFill>
                  <a:effectLst/>
                  <a:uLnTx/>
                  <a:uFillTx/>
                  <a:latin typeface="Segoe UI"/>
                  <a:ea typeface="ＭＳ Ｐゴシック" charset="0"/>
                  <a:cs typeface="Segoe UI Semibold" panose="020B0702040204020203" pitchFamily="34" charset="0"/>
                </a:rPr>
                <a:t>Always On Availability</a:t>
              </a:r>
            </a:p>
            <a:p>
              <a:pPr marL="0" marR="0" lvl="0" indent="0" algn="ctr" defTabSz="913505" rtl="0" eaLnBrk="1" fontAlgn="base" latinLnBrk="0" hangingPunct="1">
                <a:lnSpc>
                  <a:spcPct val="100000"/>
                </a:lnSpc>
                <a:spcBef>
                  <a:spcPct val="20000"/>
                </a:spcBef>
                <a:spcAft>
                  <a:spcPct val="0"/>
                </a:spcAft>
                <a:buClrTx/>
                <a:buSzPct val="90000"/>
                <a:buFontTx/>
                <a:buNone/>
                <a:tabLst/>
                <a:defRPr/>
              </a:pPr>
              <a:endParaRPr kumimoji="0" lang="en-US" sz="1400" b="1" i="0" u="none" strike="noStrike" kern="1200" cap="none" spc="0" normalizeH="0" baseline="0" noProof="0">
                <a:ln>
                  <a:noFill/>
                </a:ln>
                <a:solidFill>
                  <a:srgbClr val="505050"/>
                </a:solidFill>
                <a:effectLst/>
                <a:uLnTx/>
                <a:uFillTx/>
                <a:latin typeface="Segoe UI"/>
                <a:ea typeface="ＭＳ Ｐゴシック" charset="0"/>
                <a:cs typeface="Segoe UI Semibold" panose="020B0702040204020203" pitchFamily="34" charset="0"/>
              </a:endParaRPr>
            </a:p>
          </p:txBody>
        </p:sp>
        <p:sp>
          <p:nvSpPr>
            <p:cNvPr id="172" name="check 3" title="Icon of a checkmark with a circle around it">
              <a:extLst>
                <a:ext uri="{FF2B5EF4-FFF2-40B4-BE49-F238E27FC236}">
                  <a16:creationId xmlns:a16="http://schemas.microsoft.com/office/drawing/2014/main" id="{24891DE3-C712-4E87-9BDD-BEE11448923E}"/>
                </a:ext>
              </a:extLst>
            </p:cNvPr>
            <p:cNvSpPr>
              <a:spLocks noChangeAspect="1" noEditPoints="1"/>
            </p:cNvSpPr>
            <p:nvPr/>
          </p:nvSpPr>
          <p:spPr bwMode="auto">
            <a:xfrm>
              <a:off x="9169345" y="4218844"/>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285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1" name="Health_E95E" title="Icon of a heart with a heartbeat monitor line through the middle">
              <a:extLst>
                <a:ext uri="{FF2B5EF4-FFF2-40B4-BE49-F238E27FC236}">
                  <a16:creationId xmlns:a16="http://schemas.microsoft.com/office/drawing/2014/main" id="{42FB9C98-2795-4650-81A2-C6D021252224}"/>
                </a:ext>
              </a:extLst>
            </p:cNvPr>
            <p:cNvSpPr>
              <a:spLocks noChangeAspect="1"/>
            </p:cNvSpPr>
            <p:nvPr/>
          </p:nvSpPr>
          <p:spPr bwMode="auto">
            <a:xfrm>
              <a:off x="7525830" y="4218844"/>
              <a:ext cx="431916" cy="365760"/>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2" name="Text Placeholder 21">
              <a:extLst>
                <a:ext uri="{FF2B5EF4-FFF2-40B4-BE49-F238E27FC236}">
                  <a16:creationId xmlns:a16="http://schemas.microsoft.com/office/drawing/2014/main" id="{056E95E8-9ABA-468D-A2B4-29CF7F2C7376}"/>
                </a:ext>
              </a:extLst>
            </p:cNvPr>
            <p:cNvSpPr txBox="1">
              <a:spLocks/>
            </p:cNvSpPr>
            <p:nvPr/>
          </p:nvSpPr>
          <p:spPr>
            <a:xfrm>
              <a:off x="6924505" y="4592025"/>
              <a:ext cx="1658999" cy="611922"/>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ctr" defTabSz="913505" rtl="0" eaLnBrk="1" fontAlgn="base" latinLnBrk="0" hangingPunct="1">
                <a:lnSpc>
                  <a:spcPct val="100000"/>
                </a:lnSpc>
                <a:spcBef>
                  <a:spcPct val="20000"/>
                </a:spcBef>
                <a:spcAft>
                  <a:spcPct val="0"/>
                </a:spcAft>
                <a:buClrTx/>
                <a:buSzPct val="90000"/>
                <a:buFontTx/>
                <a:buNone/>
                <a:tabLst/>
                <a:defRPr/>
              </a:pPr>
              <a:r>
                <a:rPr kumimoji="0" lang="en-US" sz="1400" b="1" i="0" u="none" strike="noStrike" kern="1200" cap="none" spc="0" normalizeH="0" baseline="0" noProof="0">
                  <a:ln>
                    <a:noFill/>
                  </a:ln>
                  <a:solidFill>
                    <a:srgbClr val="505050"/>
                  </a:solidFill>
                  <a:effectLst/>
                  <a:uLnTx/>
                  <a:uFillTx/>
                  <a:latin typeface="Segoe UI"/>
                  <a:ea typeface="ＭＳ Ｐゴシック" charset="0"/>
                  <a:cs typeface="Segoe UI Semibold" panose="020B0702040204020203" pitchFamily="34" charset="0"/>
                </a:rPr>
                <a:t>Health &amp; Monitoring</a:t>
              </a:r>
            </a:p>
          </p:txBody>
        </p:sp>
        <p:sp>
          <p:nvSpPr>
            <p:cNvPr id="213" name="MiniExpand_E93A" title="Icon of a rectangle on the lower-left inside a larger rectangle with an arrow pointed to the upper-right corner">
              <a:extLst>
                <a:ext uri="{FF2B5EF4-FFF2-40B4-BE49-F238E27FC236}">
                  <a16:creationId xmlns:a16="http://schemas.microsoft.com/office/drawing/2014/main" id="{5DF160F5-195D-4779-AB82-06891FB5FBD7}"/>
                </a:ext>
              </a:extLst>
            </p:cNvPr>
            <p:cNvSpPr>
              <a:spLocks noChangeAspect="1" noEditPoints="1"/>
            </p:cNvSpPr>
            <p:nvPr/>
          </p:nvSpPr>
          <p:spPr bwMode="auto">
            <a:xfrm>
              <a:off x="10755589" y="4218844"/>
              <a:ext cx="432098" cy="365760"/>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28575" cap="flat">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14" name="Text Placeholder 21">
              <a:extLst>
                <a:ext uri="{FF2B5EF4-FFF2-40B4-BE49-F238E27FC236}">
                  <a16:creationId xmlns:a16="http://schemas.microsoft.com/office/drawing/2014/main" id="{042DF7DF-0011-4032-84DF-C3EEA2617EA6}"/>
                </a:ext>
              </a:extLst>
            </p:cNvPr>
            <p:cNvSpPr txBox="1">
              <a:spLocks/>
            </p:cNvSpPr>
            <p:nvPr/>
          </p:nvSpPr>
          <p:spPr>
            <a:xfrm>
              <a:off x="10156987" y="4592025"/>
              <a:ext cx="1658999" cy="396478"/>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ctr" defTabSz="913505" rtl="0" eaLnBrk="1" fontAlgn="base" latinLnBrk="0" hangingPunct="1">
                <a:lnSpc>
                  <a:spcPct val="100000"/>
                </a:lnSpc>
                <a:spcBef>
                  <a:spcPct val="20000"/>
                </a:spcBef>
                <a:spcAft>
                  <a:spcPct val="0"/>
                </a:spcAft>
                <a:buClrTx/>
                <a:buSzPct val="90000"/>
                <a:buFontTx/>
                <a:buNone/>
                <a:tabLst/>
                <a:defRPr/>
              </a:pPr>
              <a:r>
                <a:rPr kumimoji="0" lang="en-US" sz="1400" b="1" i="0" u="none" strike="noStrike" kern="1200" cap="none" spc="0" normalizeH="0" baseline="0" noProof="0">
                  <a:ln>
                    <a:noFill/>
                  </a:ln>
                  <a:solidFill>
                    <a:srgbClr val="505050"/>
                  </a:solidFill>
                  <a:effectLst/>
                  <a:uLnTx/>
                  <a:uFillTx/>
                  <a:latin typeface="Segoe UI"/>
                  <a:ea typeface="ＭＳ Ｐゴシック" charset="0"/>
                  <a:cs typeface="Segoe UI Semibold" panose="020B0702040204020203" pitchFamily="34" charset="0"/>
                </a:rPr>
                <a:t>Auto Scaling</a:t>
              </a:r>
            </a:p>
          </p:txBody>
        </p:sp>
      </p:grpSp>
      <p:grpSp>
        <p:nvGrpSpPr>
          <p:cNvPr id="4" name="Group 3">
            <a:extLst>
              <a:ext uri="{FF2B5EF4-FFF2-40B4-BE49-F238E27FC236}">
                <a16:creationId xmlns:a16="http://schemas.microsoft.com/office/drawing/2014/main" id="{710D1168-6A2C-43BB-8A6A-DF38288992C8}"/>
              </a:ext>
            </a:extLst>
          </p:cNvPr>
          <p:cNvGrpSpPr/>
          <p:nvPr/>
        </p:nvGrpSpPr>
        <p:grpSpPr>
          <a:xfrm>
            <a:off x="412575" y="1839213"/>
            <a:ext cx="12131532" cy="2035252"/>
            <a:chOff x="412575" y="1839213"/>
            <a:chExt cx="12131532" cy="2035252"/>
          </a:xfrm>
        </p:grpSpPr>
        <p:grpSp>
          <p:nvGrpSpPr>
            <p:cNvPr id="150" name="Group 149">
              <a:extLst>
                <a:ext uri="{FF2B5EF4-FFF2-40B4-BE49-F238E27FC236}">
                  <a16:creationId xmlns:a16="http://schemas.microsoft.com/office/drawing/2014/main" id="{75D2DBEB-9C54-40DC-96DE-405B3FD1EF7E}"/>
                </a:ext>
              </a:extLst>
            </p:cNvPr>
            <p:cNvGrpSpPr/>
            <p:nvPr/>
          </p:nvGrpSpPr>
          <p:grpSpPr>
            <a:xfrm>
              <a:off x="685448" y="2753001"/>
              <a:ext cx="11858659" cy="1121464"/>
              <a:chOff x="685448" y="2753001"/>
              <a:chExt cx="11858659" cy="1121464"/>
            </a:xfrm>
          </p:grpSpPr>
          <p:sp>
            <p:nvSpPr>
              <p:cNvPr id="151" name="Hexagon 150">
                <a:extLst>
                  <a:ext uri="{FF2B5EF4-FFF2-40B4-BE49-F238E27FC236}">
                    <a16:creationId xmlns:a16="http://schemas.microsoft.com/office/drawing/2014/main" id="{FBBCFB9F-207F-47ED-93E0-F68611BC466B}"/>
                  </a:ext>
                </a:extLst>
              </p:cNvPr>
              <p:cNvSpPr/>
              <p:nvPr/>
            </p:nvSpPr>
            <p:spPr bwMode="auto">
              <a:xfrm>
                <a:off x="11984254" y="2753001"/>
                <a:ext cx="559853" cy="482631"/>
              </a:xfrm>
              <a:prstGeom prst="hexagon">
                <a:avLst/>
              </a:prstGeom>
              <a:noFill/>
              <a:ln w="317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Hexagon 151">
                <a:extLst>
                  <a:ext uri="{FF2B5EF4-FFF2-40B4-BE49-F238E27FC236}">
                    <a16:creationId xmlns:a16="http://schemas.microsoft.com/office/drawing/2014/main" id="{7F5CD5BA-F79D-4CAD-A025-09DCA64AED17}"/>
                  </a:ext>
                </a:extLst>
              </p:cNvPr>
              <p:cNvSpPr/>
              <p:nvPr/>
            </p:nvSpPr>
            <p:spPr bwMode="auto">
              <a:xfrm>
                <a:off x="11984254" y="3391834"/>
                <a:ext cx="559853" cy="482631"/>
              </a:xfrm>
              <a:prstGeom prst="hexagon">
                <a:avLst/>
              </a:prstGeom>
              <a:noFill/>
              <a:ln w="317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Hexagon 153">
                <a:extLst>
                  <a:ext uri="{FF2B5EF4-FFF2-40B4-BE49-F238E27FC236}">
                    <a16:creationId xmlns:a16="http://schemas.microsoft.com/office/drawing/2014/main" id="{AF5A0C39-1D40-45BE-94B3-6BC40143B6CE}"/>
                  </a:ext>
                </a:extLst>
              </p:cNvPr>
              <p:cNvSpPr/>
              <p:nvPr/>
            </p:nvSpPr>
            <p:spPr bwMode="auto">
              <a:xfrm>
                <a:off x="11984254" y="2753001"/>
                <a:ext cx="559853" cy="482631"/>
              </a:xfrm>
              <a:prstGeom prst="hexagon">
                <a:avLst/>
              </a:prstGeom>
              <a:noFill/>
              <a:ln w="317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Hexagon 154">
                <a:extLst>
                  <a:ext uri="{FF2B5EF4-FFF2-40B4-BE49-F238E27FC236}">
                    <a16:creationId xmlns:a16="http://schemas.microsoft.com/office/drawing/2014/main" id="{0C281747-B0B9-4079-822E-92824243E46E}"/>
                  </a:ext>
                </a:extLst>
              </p:cNvPr>
              <p:cNvSpPr/>
              <p:nvPr/>
            </p:nvSpPr>
            <p:spPr bwMode="auto">
              <a:xfrm>
                <a:off x="11984254" y="3391834"/>
                <a:ext cx="559853" cy="482631"/>
              </a:xfrm>
              <a:prstGeom prst="hexagon">
                <a:avLst/>
              </a:prstGeom>
              <a:noFill/>
              <a:ln w="317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8" name="Group 157">
                <a:extLst>
                  <a:ext uri="{FF2B5EF4-FFF2-40B4-BE49-F238E27FC236}">
                    <a16:creationId xmlns:a16="http://schemas.microsoft.com/office/drawing/2014/main" id="{60E23BC3-E8FF-4611-93F7-BCF0466570FD}"/>
                  </a:ext>
                </a:extLst>
              </p:cNvPr>
              <p:cNvGrpSpPr/>
              <p:nvPr/>
            </p:nvGrpSpPr>
            <p:grpSpPr>
              <a:xfrm>
                <a:off x="1812803" y="2803204"/>
                <a:ext cx="351452" cy="349064"/>
                <a:chOff x="8369454" y="1749836"/>
                <a:chExt cx="1062388" cy="1055171"/>
              </a:xfrm>
              <a:solidFill>
                <a:srgbClr val="797979"/>
              </a:solidFill>
            </p:grpSpPr>
            <p:sp>
              <p:nvSpPr>
                <p:cNvPr id="195" name="Freeform: Shape 194">
                  <a:extLst>
                    <a:ext uri="{FF2B5EF4-FFF2-40B4-BE49-F238E27FC236}">
                      <a16:creationId xmlns:a16="http://schemas.microsoft.com/office/drawing/2014/main" id="{C5997070-DE38-40F3-8EE0-AA87CB3BAA76}"/>
                    </a:ext>
                  </a:extLst>
                </p:cNvPr>
                <p:cNvSpPr/>
                <p:nvPr/>
              </p:nvSpPr>
              <p:spPr>
                <a:xfrm>
                  <a:off x="8369454" y="1749836"/>
                  <a:ext cx="790575" cy="790575"/>
                </a:xfrm>
                <a:custGeom>
                  <a:avLst/>
                  <a:gdLst>
                    <a:gd name="connsiteX0" fmla="*/ 529233 w 790575"/>
                    <a:gd name="connsiteY0" fmla="*/ 7144 h 790575"/>
                    <a:gd name="connsiteX1" fmla="*/ 278904 w 790575"/>
                    <a:gd name="connsiteY1" fmla="*/ 122932 h 790575"/>
                    <a:gd name="connsiteX2" fmla="*/ 279202 w 790575"/>
                    <a:gd name="connsiteY2" fmla="*/ 242888 h 790575"/>
                    <a:gd name="connsiteX3" fmla="*/ 533995 w 790575"/>
                    <a:gd name="connsiteY3" fmla="*/ 242888 h 790575"/>
                    <a:gd name="connsiteX4" fmla="*/ 533995 w 790575"/>
                    <a:gd name="connsiteY4" fmla="*/ 278903 h 790575"/>
                    <a:gd name="connsiteX5" fmla="*/ 177998 w 790575"/>
                    <a:gd name="connsiteY5" fmla="*/ 278903 h 790575"/>
                    <a:gd name="connsiteX6" fmla="*/ 7144 w 790575"/>
                    <a:gd name="connsiteY6" fmla="*/ 528935 h 790575"/>
                    <a:gd name="connsiteX7" fmla="*/ 156270 w 790575"/>
                    <a:gd name="connsiteY7" fmla="*/ 788786 h 790575"/>
                    <a:gd name="connsiteX8" fmla="*/ 245269 w 790575"/>
                    <a:gd name="connsiteY8" fmla="*/ 788786 h 790575"/>
                    <a:gd name="connsiteX9" fmla="*/ 245269 w 790575"/>
                    <a:gd name="connsiteY9" fmla="*/ 663771 h 790575"/>
                    <a:gd name="connsiteX10" fmla="*/ 392014 w 790575"/>
                    <a:gd name="connsiteY10" fmla="*/ 514647 h 790575"/>
                    <a:gd name="connsiteX11" fmla="*/ 644723 w 790575"/>
                    <a:gd name="connsiteY11" fmla="*/ 514647 h 790575"/>
                    <a:gd name="connsiteX12" fmla="*/ 786703 w 790575"/>
                    <a:gd name="connsiteY12" fmla="*/ 377430 h 790575"/>
                    <a:gd name="connsiteX13" fmla="*/ 786703 w 790575"/>
                    <a:gd name="connsiteY13" fmla="*/ 146744 h 790575"/>
                    <a:gd name="connsiteX14" fmla="*/ 529233 w 790575"/>
                    <a:gd name="connsiteY14" fmla="*/ 7144 h 790575"/>
                    <a:gd name="connsiteX15" fmla="*/ 388739 w 790575"/>
                    <a:gd name="connsiteY15" fmla="*/ 87808 h 790575"/>
                    <a:gd name="connsiteX16" fmla="*/ 434578 w 790575"/>
                    <a:gd name="connsiteY16" fmla="*/ 133647 h 790575"/>
                    <a:gd name="connsiteX17" fmla="*/ 388739 w 790575"/>
                    <a:gd name="connsiteY17" fmla="*/ 179486 h 790575"/>
                    <a:gd name="connsiteX18" fmla="*/ 342900 w 790575"/>
                    <a:gd name="connsiteY18" fmla="*/ 133647 h 790575"/>
                    <a:gd name="connsiteX19" fmla="*/ 388739 w 790575"/>
                    <a:gd name="connsiteY19" fmla="*/ 8780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0575" h="790575">
                      <a:moveTo>
                        <a:pt x="529233" y="7144"/>
                      </a:moveTo>
                      <a:cubicBezTo>
                        <a:pt x="262231" y="7144"/>
                        <a:pt x="278904" y="122932"/>
                        <a:pt x="278904" y="122932"/>
                      </a:cubicBezTo>
                      <a:lnTo>
                        <a:pt x="279202" y="242888"/>
                      </a:lnTo>
                      <a:lnTo>
                        <a:pt x="533995" y="242888"/>
                      </a:lnTo>
                      <a:lnTo>
                        <a:pt x="533995" y="278903"/>
                      </a:lnTo>
                      <a:lnTo>
                        <a:pt x="177998" y="278903"/>
                      </a:lnTo>
                      <a:cubicBezTo>
                        <a:pt x="177998" y="278903"/>
                        <a:pt x="7144" y="259527"/>
                        <a:pt x="7144" y="528935"/>
                      </a:cubicBezTo>
                      <a:cubicBezTo>
                        <a:pt x="7144" y="798340"/>
                        <a:pt x="156270" y="788786"/>
                        <a:pt x="156270" y="788786"/>
                      </a:cubicBezTo>
                      <a:lnTo>
                        <a:pt x="245269" y="788786"/>
                      </a:lnTo>
                      <a:lnTo>
                        <a:pt x="245269" y="663771"/>
                      </a:lnTo>
                      <a:cubicBezTo>
                        <a:pt x="245269" y="663771"/>
                        <a:pt x="240471" y="514647"/>
                        <a:pt x="392014" y="514647"/>
                      </a:cubicBezTo>
                      <a:cubicBezTo>
                        <a:pt x="543558" y="514647"/>
                        <a:pt x="644723" y="514647"/>
                        <a:pt x="644723" y="514647"/>
                      </a:cubicBezTo>
                      <a:cubicBezTo>
                        <a:pt x="644723" y="514647"/>
                        <a:pt x="786703" y="516943"/>
                        <a:pt x="786703" y="377430"/>
                      </a:cubicBezTo>
                      <a:cubicBezTo>
                        <a:pt x="786703" y="237913"/>
                        <a:pt x="786703" y="146744"/>
                        <a:pt x="786703" y="146744"/>
                      </a:cubicBezTo>
                      <a:cubicBezTo>
                        <a:pt x="786703" y="146744"/>
                        <a:pt x="808258" y="7144"/>
                        <a:pt x="529233" y="7144"/>
                      </a:cubicBezTo>
                      <a:close/>
                      <a:moveTo>
                        <a:pt x="388739" y="87808"/>
                      </a:moveTo>
                      <a:cubicBezTo>
                        <a:pt x="414089" y="87808"/>
                        <a:pt x="434578" y="108297"/>
                        <a:pt x="434578" y="133647"/>
                      </a:cubicBezTo>
                      <a:cubicBezTo>
                        <a:pt x="434578" y="158997"/>
                        <a:pt x="414089" y="179486"/>
                        <a:pt x="388739" y="179486"/>
                      </a:cubicBezTo>
                      <a:cubicBezTo>
                        <a:pt x="363389" y="179486"/>
                        <a:pt x="342900" y="158997"/>
                        <a:pt x="342900" y="133647"/>
                      </a:cubicBezTo>
                      <a:cubicBezTo>
                        <a:pt x="342900" y="108297"/>
                        <a:pt x="363389" y="87808"/>
                        <a:pt x="388739" y="878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3E007B42-904B-4E4F-9EAF-6D68E1497A1F}"/>
                    </a:ext>
                  </a:extLst>
                </p:cNvPr>
                <p:cNvSpPr/>
                <p:nvPr/>
              </p:nvSpPr>
              <p:spPr>
                <a:xfrm>
                  <a:off x="8641267" y="2014432"/>
                  <a:ext cx="790575" cy="790575"/>
                </a:xfrm>
                <a:custGeom>
                  <a:avLst/>
                  <a:gdLst>
                    <a:gd name="connsiteX0" fmla="*/ 265002 w 790575"/>
                    <a:gd name="connsiteY0" fmla="*/ 788833 h 790575"/>
                    <a:gd name="connsiteX1" fmla="*/ 515329 w 790575"/>
                    <a:gd name="connsiteY1" fmla="*/ 673047 h 790575"/>
                    <a:gd name="connsiteX2" fmla="*/ 515033 w 790575"/>
                    <a:gd name="connsiteY2" fmla="*/ 553089 h 790575"/>
                    <a:gd name="connsiteX3" fmla="*/ 260239 w 790575"/>
                    <a:gd name="connsiteY3" fmla="*/ 553089 h 790575"/>
                    <a:gd name="connsiteX4" fmla="*/ 260239 w 790575"/>
                    <a:gd name="connsiteY4" fmla="*/ 517075 h 790575"/>
                    <a:gd name="connsiteX5" fmla="*/ 616236 w 790575"/>
                    <a:gd name="connsiteY5" fmla="*/ 517075 h 790575"/>
                    <a:gd name="connsiteX6" fmla="*/ 787096 w 790575"/>
                    <a:gd name="connsiteY6" fmla="*/ 267044 h 790575"/>
                    <a:gd name="connsiteX7" fmla="*/ 637963 w 790575"/>
                    <a:gd name="connsiteY7" fmla="*/ 7186 h 790575"/>
                    <a:gd name="connsiteX8" fmla="*/ 548971 w 790575"/>
                    <a:gd name="connsiteY8" fmla="*/ 7186 h 790575"/>
                    <a:gd name="connsiteX9" fmla="*/ 548971 w 790575"/>
                    <a:gd name="connsiteY9" fmla="*/ 132198 h 790575"/>
                    <a:gd name="connsiteX10" fmla="*/ 402219 w 790575"/>
                    <a:gd name="connsiteY10" fmla="*/ 281331 h 790575"/>
                    <a:gd name="connsiteX11" fmla="*/ 149512 w 790575"/>
                    <a:gd name="connsiteY11" fmla="*/ 281331 h 790575"/>
                    <a:gd name="connsiteX12" fmla="*/ 7530 w 790575"/>
                    <a:gd name="connsiteY12" fmla="*/ 418549 h 790575"/>
                    <a:gd name="connsiteX13" fmla="*/ 7530 w 790575"/>
                    <a:gd name="connsiteY13" fmla="*/ 649234 h 790575"/>
                    <a:gd name="connsiteX14" fmla="*/ 265002 w 790575"/>
                    <a:gd name="connsiteY14" fmla="*/ 788833 h 790575"/>
                    <a:gd name="connsiteX15" fmla="*/ 405496 w 790575"/>
                    <a:gd name="connsiteY15" fmla="*/ 708166 h 790575"/>
                    <a:gd name="connsiteX16" fmla="*/ 359661 w 790575"/>
                    <a:gd name="connsiteY16" fmla="*/ 662331 h 790575"/>
                    <a:gd name="connsiteX17" fmla="*/ 405496 w 790575"/>
                    <a:gd name="connsiteY17" fmla="*/ 616488 h 790575"/>
                    <a:gd name="connsiteX18" fmla="*/ 451340 w 790575"/>
                    <a:gd name="connsiteY18" fmla="*/ 662331 h 790575"/>
                    <a:gd name="connsiteX19" fmla="*/ 405496 w 790575"/>
                    <a:gd name="connsiteY19" fmla="*/ 708166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0575" h="790575">
                      <a:moveTo>
                        <a:pt x="265002" y="788833"/>
                      </a:moveTo>
                      <a:cubicBezTo>
                        <a:pt x="532007" y="788833"/>
                        <a:pt x="515329" y="673047"/>
                        <a:pt x="515329" y="673047"/>
                      </a:cubicBezTo>
                      <a:lnTo>
                        <a:pt x="515033" y="553089"/>
                      </a:lnTo>
                      <a:lnTo>
                        <a:pt x="260239" y="553089"/>
                      </a:lnTo>
                      <a:lnTo>
                        <a:pt x="260239" y="517075"/>
                      </a:lnTo>
                      <a:lnTo>
                        <a:pt x="616236" y="517075"/>
                      </a:lnTo>
                      <a:cubicBezTo>
                        <a:pt x="616236" y="517075"/>
                        <a:pt x="787096" y="536449"/>
                        <a:pt x="787096" y="267044"/>
                      </a:cubicBezTo>
                      <a:cubicBezTo>
                        <a:pt x="787096" y="-2368"/>
                        <a:pt x="637963" y="7186"/>
                        <a:pt x="637963" y="7186"/>
                      </a:cubicBezTo>
                      <a:lnTo>
                        <a:pt x="548971" y="7186"/>
                      </a:lnTo>
                      <a:lnTo>
                        <a:pt x="548971" y="132198"/>
                      </a:lnTo>
                      <a:cubicBezTo>
                        <a:pt x="548971" y="132198"/>
                        <a:pt x="553762" y="281331"/>
                        <a:pt x="402219" y="281331"/>
                      </a:cubicBezTo>
                      <a:cubicBezTo>
                        <a:pt x="250680" y="281331"/>
                        <a:pt x="149512" y="281331"/>
                        <a:pt x="149512" y="281331"/>
                      </a:cubicBezTo>
                      <a:cubicBezTo>
                        <a:pt x="149512" y="281331"/>
                        <a:pt x="7530" y="279036"/>
                        <a:pt x="7530" y="418549"/>
                      </a:cubicBezTo>
                      <a:cubicBezTo>
                        <a:pt x="7530" y="558061"/>
                        <a:pt x="7530" y="649234"/>
                        <a:pt x="7530" y="649234"/>
                      </a:cubicBezTo>
                      <a:cubicBezTo>
                        <a:pt x="7530" y="649234"/>
                        <a:pt x="-14026" y="788833"/>
                        <a:pt x="265002" y="788833"/>
                      </a:cubicBezTo>
                      <a:close/>
                      <a:moveTo>
                        <a:pt x="405496" y="708166"/>
                      </a:moveTo>
                      <a:cubicBezTo>
                        <a:pt x="380150" y="708166"/>
                        <a:pt x="359661" y="687678"/>
                        <a:pt x="359661" y="662331"/>
                      </a:cubicBezTo>
                      <a:cubicBezTo>
                        <a:pt x="359661" y="636976"/>
                        <a:pt x="380150" y="616488"/>
                        <a:pt x="405496" y="616488"/>
                      </a:cubicBezTo>
                      <a:cubicBezTo>
                        <a:pt x="430851" y="616488"/>
                        <a:pt x="451340" y="636976"/>
                        <a:pt x="451340" y="662331"/>
                      </a:cubicBezTo>
                      <a:cubicBezTo>
                        <a:pt x="451340" y="687678"/>
                        <a:pt x="430851" y="708166"/>
                        <a:pt x="405496" y="70816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60" name="Freeform: Shape 159">
                <a:extLst>
                  <a:ext uri="{FF2B5EF4-FFF2-40B4-BE49-F238E27FC236}">
                    <a16:creationId xmlns:a16="http://schemas.microsoft.com/office/drawing/2014/main" id="{37587002-ACD7-479A-B562-E7BD1DE9854E}"/>
                  </a:ext>
                </a:extLst>
              </p:cNvPr>
              <p:cNvSpPr/>
              <p:nvPr/>
            </p:nvSpPr>
            <p:spPr>
              <a:xfrm>
                <a:off x="3861949" y="2823489"/>
                <a:ext cx="343358" cy="346594"/>
              </a:xfrm>
              <a:custGeom>
                <a:avLst/>
                <a:gdLst>
                  <a:gd name="connsiteX0" fmla="*/ 888688 w 888689"/>
                  <a:gd name="connsiteY0" fmla="*/ 1016472 h 1175041"/>
                  <a:gd name="connsiteX1" fmla="*/ 882028 w 888689"/>
                  <a:gd name="connsiteY1" fmla="*/ 1047176 h 1175041"/>
                  <a:gd name="connsiteX2" fmla="*/ 845422 w 888689"/>
                  <a:gd name="connsiteY2" fmla="*/ 1091758 h 1175041"/>
                  <a:gd name="connsiteX3" fmla="*/ 761005 w 888689"/>
                  <a:gd name="connsiteY3" fmla="*/ 1136179 h 1175041"/>
                  <a:gd name="connsiteX4" fmla="*/ 652702 w 888689"/>
                  <a:gd name="connsiteY4" fmla="*/ 1163414 h 1175041"/>
                  <a:gd name="connsiteX5" fmla="*/ 471227 w 888689"/>
                  <a:gd name="connsiteY5" fmla="*/ 1174380 h 1175041"/>
                  <a:gd name="connsiteX6" fmla="*/ 328233 w 888689"/>
                  <a:gd name="connsiteY6" fmla="*/ 1159347 h 1175041"/>
                  <a:gd name="connsiteX7" fmla="*/ 150108 w 888689"/>
                  <a:gd name="connsiteY7" fmla="*/ 1107947 h 1175041"/>
                  <a:gd name="connsiteX8" fmla="*/ 149430 w 888689"/>
                  <a:gd name="connsiteY8" fmla="*/ 1107668 h 1175041"/>
                  <a:gd name="connsiteX9" fmla="*/ 152301 w 888689"/>
                  <a:gd name="connsiteY9" fmla="*/ 1107389 h 1175041"/>
                  <a:gd name="connsiteX10" fmla="*/ 155570 w 888689"/>
                  <a:gd name="connsiteY10" fmla="*/ 1108146 h 1175041"/>
                  <a:gd name="connsiteX11" fmla="*/ 278149 w 888689"/>
                  <a:gd name="connsiteY11" fmla="*/ 1130557 h 1175041"/>
                  <a:gd name="connsiteX12" fmla="*/ 385814 w 888689"/>
                  <a:gd name="connsiteY12" fmla="*/ 1140725 h 1175041"/>
                  <a:gd name="connsiteX13" fmla="*/ 487935 w 888689"/>
                  <a:gd name="connsiteY13" fmla="*/ 1141881 h 1175041"/>
                  <a:gd name="connsiteX14" fmla="*/ 563301 w 888689"/>
                  <a:gd name="connsiteY14" fmla="*/ 1137057 h 1175041"/>
                  <a:gd name="connsiteX15" fmla="*/ 776317 w 888689"/>
                  <a:gd name="connsiteY15" fmla="*/ 1087092 h 1175041"/>
                  <a:gd name="connsiteX16" fmla="*/ 870145 w 888689"/>
                  <a:gd name="connsiteY16" fmla="*/ 1032940 h 1175041"/>
                  <a:gd name="connsiteX17" fmla="*/ 888688 w 888689"/>
                  <a:gd name="connsiteY17" fmla="*/ 1016472 h 1175041"/>
                  <a:gd name="connsiteX18" fmla="*/ 763159 w 888689"/>
                  <a:gd name="connsiteY18" fmla="*/ 914948 h 1175041"/>
                  <a:gd name="connsiteX19" fmla="*/ 764036 w 888689"/>
                  <a:gd name="connsiteY19" fmla="*/ 914948 h 1175041"/>
                  <a:gd name="connsiteX20" fmla="*/ 763518 w 888689"/>
                  <a:gd name="connsiteY20" fmla="*/ 915706 h 1175041"/>
                  <a:gd name="connsiteX21" fmla="*/ 143050 w 888689"/>
                  <a:gd name="connsiteY21" fmla="*/ 907770 h 1175041"/>
                  <a:gd name="connsiteX22" fmla="*/ 159798 w 888689"/>
                  <a:gd name="connsiteY22" fmla="*/ 909365 h 1175041"/>
                  <a:gd name="connsiteX23" fmla="*/ 168809 w 888689"/>
                  <a:gd name="connsiteY23" fmla="*/ 912475 h 1175041"/>
                  <a:gd name="connsiteX24" fmla="*/ 204937 w 888689"/>
                  <a:gd name="connsiteY24" fmla="*/ 933291 h 1175041"/>
                  <a:gd name="connsiteX25" fmla="*/ 185478 w 888689"/>
                  <a:gd name="connsiteY25" fmla="*/ 931696 h 1175041"/>
                  <a:gd name="connsiteX26" fmla="*/ 122075 w 888689"/>
                  <a:gd name="connsiteY26" fmla="*/ 945652 h 1175041"/>
                  <a:gd name="connsiteX27" fmla="*/ 108677 w 888689"/>
                  <a:gd name="connsiteY27" fmla="*/ 956777 h 1175041"/>
                  <a:gd name="connsiteX28" fmla="*/ 107799 w 888689"/>
                  <a:gd name="connsiteY28" fmla="*/ 976715 h 1175041"/>
                  <a:gd name="connsiteX29" fmla="*/ 128614 w 888689"/>
                  <a:gd name="connsiteY29" fmla="*/ 994300 h 1175041"/>
                  <a:gd name="connsiteX30" fmla="*/ 184799 w 888689"/>
                  <a:gd name="connsiteY30" fmla="*/ 1013720 h 1175041"/>
                  <a:gd name="connsiteX31" fmla="*/ 294299 w 888689"/>
                  <a:gd name="connsiteY31" fmla="*/ 1030348 h 1175041"/>
                  <a:gd name="connsiteX32" fmla="*/ 463970 w 888689"/>
                  <a:gd name="connsiteY32" fmla="*/ 1034854 h 1175041"/>
                  <a:gd name="connsiteX33" fmla="*/ 568724 w 888689"/>
                  <a:gd name="connsiteY33" fmla="*/ 1027158 h 1175041"/>
                  <a:gd name="connsiteX34" fmla="*/ 687554 w 888689"/>
                  <a:gd name="connsiteY34" fmla="*/ 1002515 h 1175041"/>
                  <a:gd name="connsiteX35" fmla="*/ 740150 w 888689"/>
                  <a:gd name="connsiteY35" fmla="*/ 977114 h 1175041"/>
                  <a:gd name="connsiteX36" fmla="*/ 760088 w 888689"/>
                  <a:gd name="connsiteY36" fmla="*/ 957176 h 1175041"/>
                  <a:gd name="connsiteX37" fmla="*/ 764993 w 888689"/>
                  <a:gd name="connsiteY37" fmla="*/ 920291 h 1175041"/>
                  <a:gd name="connsiteX38" fmla="*/ 763637 w 888689"/>
                  <a:gd name="connsiteY38" fmla="*/ 915665 h 1175041"/>
                  <a:gd name="connsiteX39" fmla="*/ 764036 w 888689"/>
                  <a:gd name="connsiteY39" fmla="*/ 915027 h 1175041"/>
                  <a:gd name="connsiteX40" fmla="*/ 787961 w 888689"/>
                  <a:gd name="connsiteY40" fmla="*/ 929702 h 1175041"/>
                  <a:gd name="connsiteX41" fmla="*/ 800402 w 888689"/>
                  <a:gd name="connsiteY41" fmla="*/ 981979 h 1175041"/>
                  <a:gd name="connsiteX42" fmla="*/ 769618 w 888689"/>
                  <a:gd name="connsiteY42" fmla="*/ 1016272 h 1175041"/>
                  <a:gd name="connsiteX43" fmla="*/ 701231 w 888689"/>
                  <a:gd name="connsiteY43" fmla="*/ 1048651 h 1175041"/>
                  <a:gd name="connsiteX44" fmla="*/ 605529 w 888689"/>
                  <a:gd name="connsiteY44" fmla="*/ 1072058 h 1175041"/>
                  <a:gd name="connsiteX45" fmla="*/ 531559 w 888689"/>
                  <a:gd name="connsiteY45" fmla="*/ 1082306 h 1175041"/>
                  <a:gd name="connsiteX46" fmla="*/ 407666 w 888689"/>
                  <a:gd name="connsiteY46" fmla="*/ 1089564 h 1175041"/>
                  <a:gd name="connsiteX47" fmla="*/ 313798 w 888689"/>
                  <a:gd name="connsiteY47" fmla="*/ 1087929 h 1175041"/>
                  <a:gd name="connsiteX48" fmla="*/ 235562 w 888689"/>
                  <a:gd name="connsiteY48" fmla="*/ 1081668 h 1175041"/>
                  <a:gd name="connsiteX49" fmla="*/ 95438 w 888689"/>
                  <a:gd name="connsiteY49" fmla="*/ 1053357 h 1175041"/>
                  <a:gd name="connsiteX50" fmla="*/ 33590 w 888689"/>
                  <a:gd name="connsiteY50" fmla="*/ 1024487 h 1175041"/>
                  <a:gd name="connsiteX51" fmla="*/ 8429 w 888689"/>
                  <a:gd name="connsiteY51" fmla="*/ 999764 h 1175041"/>
                  <a:gd name="connsiteX52" fmla="*/ 15088 w 888689"/>
                  <a:gd name="connsiteY52" fmla="*/ 942502 h 1175041"/>
                  <a:gd name="connsiteX53" fmla="*/ 68602 w 888689"/>
                  <a:gd name="connsiteY53" fmla="*/ 914230 h 1175041"/>
                  <a:gd name="connsiteX54" fmla="*/ 143050 w 888689"/>
                  <a:gd name="connsiteY54" fmla="*/ 907770 h 1175041"/>
                  <a:gd name="connsiteX55" fmla="*/ 290391 w 888689"/>
                  <a:gd name="connsiteY55" fmla="*/ 843530 h 1175041"/>
                  <a:gd name="connsiteX56" fmla="*/ 283852 w 888689"/>
                  <a:gd name="connsiteY56" fmla="*/ 854735 h 1175041"/>
                  <a:gd name="connsiteX57" fmla="*/ 289354 w 888689"/>
                  <a:gd name="connsiteY57" fmla="*/ 868771 h 1175041"/>
                  <a:gd name="connsiteX58" fmla="*/ 315513 w 888689"/>
                  <a:gd name="connsiteY58" fmla="*/ 878860 h 1175041"/>
                  <a:gd name="connsiteX59" fmla="*/ 390758 w 888689"/>
                  <a:gd name="connsiteY59" fmla="*/ 882847 h 1175041"/>
                  <a:gd name="connsiteX60" fmla="*/ 456554 w 888689"/>
                  <a:gd name="connsiteY60" fmla="*/ 876428 h 1175041"/>
                  <a:gd name="connsiteX61" fmla="*/ 537581 w 888689"/>
                  <a:gd name="connsiteY61" fmla="*/ 855613 h 1175041"/>
                  <a:gd name="connsiteX62" fmla="*/ 542047 w 888689"/>
                  <a:gd name="connsiteY62" fmla="*/ 855613 h 1175041"/>
                  <a:gd name="connsiteX63" fmla="*/ 611312 w 888689"/>
                  <a:gd name="connsiteY63" fmla="*/ 901908 h 1175041"/>
                  <a:gd name="connsiteX64" fmla="*/ 612109 w 888689"/>
                  <a:gd name="connsiteY64" fmla="*/ 902905 h 1175041"/>
                  <a:gd name="connsiteX65" fmla="*/ 600944 w 888689"/>
                  <a:gd name="connsiteY65" fmla="*/ 909206 h 1175041"/>
                  <a:gd name="connsiteX66" fmla="*/ 518441 w 888689"/>
                  <a:gd name="connsiteY66" fmla="*/ 938634 h 1175041"/>
                  <a:gd name="connsiteX67" fmla="*/ 433625 w 888689"/>
                  <a:gd name="connsiteY67" fmla="*/ 951275 h 1175041"/>
                  <a:gd name="connsiteX68" fmla="*/ 345898 w 888689"/>
                  <a:gd name="connsiteY68" fmla="*/ 952312 h 1175041"/>
                  <a:gd name="connsiteX69" fmla="*/ 271211 w 888689"/>
                  <a:gd name="connsiteY69" fmla="*/ 941665 h 1175041"/>
                  <a:gd name="connsiteX70" fmla="*/ 227866 w 888689"/>
                  <a:gd name="connsiteY70" fmla="*/ 923601 h 1175041"/>
                  <a:gd name="connsiteX71" fmla="*/ 211916 w 888689"/>
                  <a:gd name="connsiteY71" fmla="*/ 903025 h 1175041"/>
                  <a:gd name="connsiteX72" fmla="*/ 220649 w 888689"/>
                  <a:gd name="connsiteY72" fmla="*/ 873716 h 1175041"/>
                  <a:gd name="connsiteX73" fmla="*/ 270772 w 888689"/>
                  <a:gd name="connsiteY73" fmla="*/ 845205 h 1175041"/>
                  <a:gd name="connsiteX74" fmla="*/ 290391 w 888689"/>
                  <a:gd name="connsiteY74" fmla="*/ 843530 h 1175041"/>
                  <a:gd name="connsiteX75" fmla="*/ 250675 w 888689"/>
                  <a:gd name="connsiteY75" fmla="*/ 720394 h 1175041"/>
                  <a:gd name="connsiteX76" fmla="*/ 253306 w 888689"/>
                  <a:gd name="connsiteY76" fmla="*/ 720394 h 1175041"/>
                  <a:gd name="connsiteX77" fmla="*/ 257613 w 888689"/>
                  <a:gd name="connsiteY77" fmla="*/ 720394 h 1175041"/>
                  <a:gd name="connsiteX78" fmla="*/ 250954 w 888689"/>
                  <a:gd name="connsiteY78" fmla="*/ 727252 h 1175041"/>
                  <a:gd name="connsiteX79" fmla="*/ 254543 w 888689"/>
                  <a:gd name="connsiteY79" fmla="*/ 754886 h 1175041"/>
                  <a:gd name="connsiteX80" fmla="*/ 284888 w 888689"/>
                  <a:gd name="connsiteY80" fmla="*/ 766849 h 1175041"/>
                  <a:gd name="connsiteX81" fmla="*/ 350963 w 888689"/>
                  <a:gd name="connsiteY81" fmla="*/ 774863 h 1175041"/>
                  <a:gd name="connsiteX82" fmla="*/ 436536 w 888689"/>
                  <a:gd name="connsiteY82" fmla="*/ 773269 h 1175041"/>
                  <a:gd name="connsiteX83" fmla="*/ 560151 w 888689"/>
                  <a:gd name="connsiteY83" fmla="*/ 750619 h 1175041"/>
                  <a:gd name="connsiteX84" fmla="*/ 564657 w 888689"/>
                  <a:gd name="connsiteY84" fmla="*/ 751018 h 1175041"/>
                  <a:gd name="connsiteX85" fmla="*/ 629017 w 888689"/>
                  <a:gd name="connsiteY85" fmla="*/ 791332 h 1175041"/>
                  <a:gd name="connsiteX86" fmla="*/ 630532 w 888689"/>
                  <a:gd name="connsiteY86" fmla="*/ 792449 h 1175041"/>
                  <a:gd name="connsiteX87" fmla="*/ 574706 w 888689"/>
                  <a:gd name="connsiteY87" fmla="*/ 811549 h 1175041"/>
                  <a:gd name="connsiteX88" fmla="*/ 485304 w 888689"/>
                  <a:gd name="connsiteY88" fmla="*/ 830051 h 1175041"/>
                  <a:gd name="connsiteX89" fmla="*/ 352119 w 888689"/>
                  <a:gd name="connsiteY89" fmla="*/ 836073 h 1175041"/>
                  <a:gd name="connsiteX90" fmla="*/ 227427 w 888689"/>
                  <a:gd name="connsiteY90" fmla="*/ 816773 h 1175041"/>
                  <a:gd name="connsiteX91" fmla="*/ 185836 w 888689"/>
                  <a:gd name="connsiteY91" fmla="*/ 798032 h 1175041"/>
                  <a:gd name="connsiteX92" fmla="*/ 171043 w 888689"/>
                  <a:gd name="connsiteY92" fmla="*/ 780765 h 1175041"/>
                  <a:gd name="connsiteX93" fmla="*/ 175788 w 888689"/>
                  <a:gd name="connsiteY93" fmla="*/ 759352 h 1175041"/>
                  <a:gd name="connsiteX94" fmla="*/ 202824 w 888689"/>
                  <a:gd name="connsiteY94" fmla="*/ 736344 h 1175041"/>
                  <a:gd name="connsiteX95" fmla="*/ 250675 w 888689"/>
                  <a:gd name="connsiteY95" fmla="*/ 720394 h 1175041"/>
                  <a:gd name="connsiteX96" fmla="*/ 469434 w 888689"/>
                  <a:gd name="connsiteY96" fmla="*/ 634317 h 1175041"/>
                  <a:gd name="connsiteX97" fmla="*/ 469434 w 888689"/>
                  <a:gd name="connsiteY97" fmla="*/ 634740 h 1175041"/>
                  <a:gd name="connsiteX98" fmla="*/ 468955 w 888689"/>
                  <a:gd name="connsiteY98" fmla="*/ 634541 h 1175041"/>
                  <a:gd name="connsiteX99" fmla="*/ 469434 w 888689"/>
                  <a:gd name="connsiteY99" fmla="*/ 634182 h 1175041"/>
                  <a:gd name="connsiteX100" fmla="*/ 469553 w 888689"/>
                  <a:gd name="connsiteY100" fmla="*/ 634262 h 1175041"/>
                  <a:gd name="connsiteX101" fmla="*/ 469434 w 888689"/>
                  <a:gd name="connsiteY101" fmla="*/ 634317 h 1175041"/>
                  <a:gd name="connsiteX102" fmla="*/ 469687 w 888689"/>
                  <a:gd name="connsiteY102" fmla="*/ 633993 h 1175041"/>
                  <a:gd name="connsiteX103" fmla="*/ 469513 w 888689"/>
                  <a:gd name="connsiteY103" fmla="*/ 634182 h 1175041"/>
                  <a:gd name="connsiteX104" fmla="*/ 469354 w 888689"/>
                  <a:gd name="connsiteY104" fmla="*/ 634023 h 1175041"/>
                  <a:gd name="connsiteX105" fmla="*/ 311087 w 888689"/>
                  <a:gd name="connsiteY105" fmla="*/ 590079 h 1175041"/>
                  <a:gd name="connsiteX106" fmla="*/ 297289 w 888689"/>
                  <a:gd name="connsiteY106" fmla="*/ 593788 h 1175041"/>
                  <a:gd name="connsiteX107" fmla="*/ 230817 w 888689"/>
                  <a:gd name="connsiteY107" fmla="*/ 617713 h 1175041"/>
                  <a:gd name="connsiteX108" fmla="*/ 214029 w 888689"/>
                  <a:gd name="connsiteY108" fmla="*/ 629357 h 1175041"/>
                  <a:gd name="connsiteX109" fmla="*/ 217059 w 888689"/>
                  <a:gd name="connsiteY109" fmla="*/ 643992 h 1175041"/>
                  <a:gd name="connsiteX110" fmla="*/ 245491 w 888689"/>
                  <a:gd name="connsiteY110" fmla="*/ 649853 h 1175041"/>
                  <a:gd name="connsiteX111" fmla="*/ 418871 w 888689"/>
                  <a:gd name="connsiteY111" fmla="*/ 653841 h 1175041"/>
                  <a:gd name="connsiteX112" fmla="*/ 517085 w 888689"/>
                  <a:gd name="connsiteY112" fmla="*/ 648777 h 1175041"/>
                  <a:gd name="connsiteX113" fmla="*/ 610793 w 888689"/>
                  <a:gd name="connsiteY113" fmla="*/ 639485 h 1175041"/>
                  <a:gd name="connsiteX114" fmla="*/ 668214 w 888689"/>
                  <a:gd name="connsiteY114" fmla="*/ 629955 h 1175041"/>
                  <a:gd name="connsiteX115" fmla="*/ 669969 w 888689"/>
                  <a:gd name="connsiteY115" fmla="*/ 629955 h 1175041"/>
                  <a:gd name="connsiteX116" fmla="*/ 661994 w 888689"/>
                  <a:gd name="connsiteY116" fmla="*/ 637332 h 1175041"/>
                  <a:gd name="connsiteX117" fmla="*/ 600146 w 888689"/>
                  <a:gd name="connsiteY117" fmla="*/ 685183 h 1175041"/>
                  <a:gd name="connsiteX118" fmla="*/ 588782 w 888689"/>
                  <a:gd name="connsiteY118" fmla="*/ 688294 h 1175041"/>
                  <a:gd name="connsiteX119" fmla="*/ 492881 w 888689"/>
                  <a:gd name="connsiteY119" fmla="*/ 703207 h 1175041"/>
                  <a:gd name="connsiteX120" fmla="*/ 394188 w 888689"/>
                  <a:gd name="connsiteY120" fmla="*/ 711741 h 1175041"/>
                  <a:gd name="connsiteX121" fmla="*/ 284649 w 888689"/>
                  <a:gd name="connsiteY121" fmla="*/ 713695 h 1175041"/>
                  <a:gd name="connsiteX122" fmla="*/ 182607 w 888689"/>
                  <a:gd name="connsiteY122" fmla="*/ 705520 h 1175041"/>
                  <a:gd name="connsiteX123" fmla="*/ 114060 w 888689"/>
                  <a:gd name="connsiteY123" fmla="*/ 687257 h 1175041"/>
                  <a:gd name="connsiteX124" fmla="*/ 92089 w 888689"/>
                  <a:gd name="connsiteY124" fmla="*/ 672702 h 1175041"/>
                  <a:gd name="connsiteX125" fmla="*/ 89058 w 888689"/>
                  <a:gd name="connsiteY125" fmla="*/ 637252 h 1175041"/>
                  <a:gd name="connsiteX126" fmla="*/ 110432 w 888689"/>
                  <a:gd name="connsiteY126" fmla="*/ 619667 h 1175041"/>
                  <a:gd name="connsiteX127" fmla="*/ 162589 w 888689"/>
                  <a:gd name="connsiteY127" fmla="*/ 602401 h 1175041"/>
                  <a:gd name="connsiteX128" fmla="*/ 256297 w 888689"/>
                  <a:gd name="connsiteY128" fmla="*/ 591076 h 1175041"/>
                  <a:gd name="connsiteX129" fmla="*/ 311087 w 888689"/>
                  <a:gd name="connsiteY129" fmla="*/ 590079 h 1175041"/>
                  <a:gd name="connsiteX130" fmla="*/ 760218 w 888689"/>
                  <a:gd name="connsiteY130" fmla="*/ 588025 h 1175041"/>
                  <a:gd name="connsiteX131" fmla="*/ 790354 w 888689"/>
                  <a:gd name="connsiteY131" fmla="*/ 592591 h 1175041"/>
                  <a:gd name="connsiteX132" fmla="*/ 843428 w 888689"/>
                  <a:gd name="connsiteY132" fmla="*/ 654598 h 1175041"/>
                  <a:gd name="connsiteX133" fmla="*/ 798209 w 888689"/>
                  <a:gd name="connsiteY133" fmla="*/ 784793 h 1175041"/>
                  <a:gd name="connsiteX134" fmla="*/ 695090 w 888689"/>
                  <a:gd name="connsiteY134" fmla="*/ 835395 h 1175041"/>
                  <a:gd name="connsiteX135" fmla="*/ 663748 w 888689"/>
                  <a:gd name="connsiteY135" fmla="*/ 841695 h 1175041"/>
                  <a:gd name="connsiteX136" fmla="*/ 664745 w 888689"/>
                  <a:gd name="connsiteY136" fmla="*/ 840021 h 1175041"/>
                  <a:gd name="connsiteX137" fmla="*/ 742264 w 888689"/>
                  <a:gd name="connsiteY137" fmla="*/ 767447 h 1175041"/>
                  <a:gd name="connsiteX138" fmla="*/ 778152 w 888689"/>
                  <a:gd name="connsiteY138" fmla="*/ 699658 h 1175041"/>
                  <a:gd name="connsiteX139" fmla="*/ 777753 w 888689"/>
                  <a:gd name="connsiteY139" fmla="*/ 658466 h 1175041"/>
                  <a:gd name="connsiteX140" fmla="*/ 738715 w 888689"/>
                  <a:gd name="connsiteY140" fmla="*/ 620703 h 1175041"/>
                  <a:gd name="connsiteX141" fmla="*/ 686278 w 888689"/>
                  <a:gd name="connsiteY141" fmla="*/ 615878 h 1175041"/>
                  <a:gd name="connsiteX142" fmla="*/ 730141 w 888689"/>
                  <a:gd name="connsiteY142" fmla="*/ 593149 h 1175041"/>
                  <a:gd name="connsiteX143" fmla="*/ 760218 w 888689"/>
                  <a:gd name="connsiteY143" fmla="*/ 588025 h 1175041"/>
                  <a:gd name="connsiteX144" fmla="*/ 704621 w 888689"/>
                  <a:gd name="connsiteY144" fmla="*/ 204241 h 1175041"/>
                  <a:gd name="connsiteX145" fmla="*/ 700633 w 888689"/>
                  <a:gd name="connsiteY145" fmla="*/ 207351 h 1175041"/>
                  <a:gd name="connsiteX146" fmla="*/ 594883 w 888689"/>
                  <a:gd name="connsiteY146" fmla="*/ 284630 h 1175041"/>
                  <a:gd name="connsiteX147" fmla="*/ 541888 w 888689"/>
                  <a:gd name="connsiteY147" fmla="*/ 338742 h 1175041"/>
                  <a:gd name="connsiteX148" fmla="*/ 528330 w 888689"/>
                  <a:gd name="connsiteY148" fmla="*/ 369766 h 1175041"/>
                  <a:gd name="connsiteX149" fmla="*/ 534830 w 888689"/>
                  <a:gd name="connsiteY149" fmla="*/ 407647 h 1175041"/>
                  <a:gd name="connsiteX150" fmla="*/ 558755 w 888689"/>
                  <a:gd name="connsiteY150" fmla="*/ 454701 h 1175041"/>
                  <a:gd name="connsiteX151" fmla="*/ 578255 w 888689"/>
                  <a:gd name="connsiteY151" fmla="*/ 502592 h 1175041"/>
                  <a:gd name="connsiteX152" fmla="*/ 564298 w 888689"/>
                  <a:gd name="connsiteY152" fmla="*/ 572814 h 1175041"/>
                  <a:gd name="connsiteX153" fmla="*/ 504484 w 888689"/>
                  <a:gd name="connsiteY153" fmla="*/ 622538 h 1175041"/>
                  <a:gd name="connsiteX154" fmla="*/ 473341 w 888689"/>
                  <a:gd name="connsiteY154" fmla="*/ 633664 h 1175041"/>
                  <a:gd name="connsiteX155" fmla="*/ 469687 w 888689"/>
                  <a:gd name="connsiteY155" fmla="*/ 633993 h 1175041"/>
                  <a:gd name="connsiteX156" fmla="*/ 489132 w 888689"/>
                  <a:gd name="connsiteY156" fmla="*/ 612809 h 1175041"/>
                  <a:gd name="connsiteX157" fmla="*/ 510904 w 888689"/>
                  <a:gd name="connsiteY157" fmla="*/ 567191 h 1175041"/>
                  <a:gd name="connsiteX158" fmla="*/ 504245 w 888689"/>
                  <a:gd name="connsiteY158" fmla="*/ 525162 h 1175041"/>
                  <a:gd name="connsiteX159" fmla="*/ 476332 w 888689"/>
                  <a:gd name="connsiteY159" fmla="*/ 480261 h 1175041"/>
                  <a:gd name="connsiteX160" fmla="*/ 449416 w 888689"/>
                  <a:gd name="connsiteY160" fmla="*/ 430616 h 1175041"/>
                  <a:gd name="connsiteX161" fmla="*/ 448219 w 888689"/>
                  <a:gd name="connsiteY161" fmla="*/ 359996 h 1175041"/>
                  <a:gd name="connsiteX162" fmla="*/ 508033 w 888689"/>
                  <a:gd name="connsiteY162" fmla="*/ 272588 h 1175041"/>
                  <a:gd name="connsiteX163" fmla="*/ 607722 w 888689"/>
                  <a:gd name="connsiteY163" fmla="*/ 223341 h 1175041"/>
                  <a:gd name="connsiteX164" fmla="*/ 697882 w 888689"/>
                  <a:gd name="connsiteY164" fmla="*/ 204719 h 1175041"/>
                  <a:gd name="connsiteX165" fmla="*/ 704621 w 888689"/>
                  <a:gd name="connsiteY165" fmla="*/ 204241 h 1175041"/>
                  <a:gd name="connsiteX166" fmla="*/ 519239 w 888689"/>
                  <a:gd name="connsiteY166" fmla="*/ 156 h 1175041"/>
                  <a:gd name="connsiteX167" fmla="*/ 521153 w 888689"/>
                  <a:gd name="connsiteY167" fmla="*/ 1233 h 1175041"/>
                  <a:gd name="connsiteX168" fmla="*/ 550940 w 888689"/>
                  <a:gd name="connsiteY168" fmla="*/ 80386 h 1175041"/>
                  <a:gd name="connsiteX169" fmla="*/ 538977 w 888689"/>
                  <a:gd name="connsiteY169" fmla="*/ 160138 h 1175041"/>
                  <a:gd name="connsiteX170" fmla="*/ 491246 w 888689"/>
                  <a:gd name="connsiteY170" fmla="*/ 235423 h 1175041"/>
                  <a:gd name="connsiteX171" fmla="*/ 423098 w 888689"/>
                  <a:gd name="connsiteY171" fmla="*/ 308875 h 1175041"/>
                  <a:gd name="connsiteX172" fmla="*/ 370581 w 888689"/>
                  <a:gd name="connsiteY172" fmla="*/ 371041 h 1175041"/>
                  <a:gd name="connsiteX173" fmla="*/ 352597 w 888689"/>
                  <a:gd name="connsiteY173" fmla="*/ 411236 h 1175041"/>
                  <a:gd name="connsiteX174" fmla="*/ 357223 w 888689"/>
                  <a:gd name="connsiteY174" fmla="*/ 454302 h 1175041"/>
                  <a:gd name="connsiteX175" fmla="*/ 410178 w 888689"/>
                  <a:gd name="connsiteY175" fmla="*/ 567470 h 1175041"/>
                  <a:gd name="connsiteX176" fmla="*/ 433585 w 888689"/>
                  <a:gd name="connsiteY176" fmla="*/ 607345 h 1175041"/>
                  <a:gd name="connsiteX177" fmla="*/ 434702 w 888689"/>
                  <a:gd name="connsiteY177" fmla="*/ 611014 h 1175041"/>
                  <a:gd name="connsiteX178" fmla="*/ 382624 w 888689"/>
                  <a:gd name="connsiteY178" fmla="*/ 569264 h 1175041"/>
                  <a:gd name="connsiteX179" fmla="*/ 327236 w 888689"/>
                  <a:gd name="connsiteY179" fmla="*/ 513757 h 1175041"/>
                  <a:gd name="connsiteX180" fmla="*/ 272526 w 888689"/>
                  <a:gd name="connsiteY180" fmla="*/ 426429 h 1175041"/>
                  <a:gd name="connsiteX181" fmla="*/ 288796 w 888689"/>
                  <a:gd name="connsiteY181" fmla="*/ 315415 h 1175041"/>
                  <a:gd name="connsiteX182" fmla="*/ 343585 w 888689"/>
                  <a:gd name="connsiteY182" fmla="*/ 257315 h 1175041"/>
                  <a:gd name="connsiteX183" fmla="*/ 422540 w 888689"/>
                  <a:gd name="connsiteY183" fmla="*/ 190922 h 1175041"/>
                  <a:gd name="connsiteX184" fmla="*/ 495991 w 888689"/>
                  <a:gd name="connsiteY184" fmla="*/ 117112 h 1175041"/>
                  <a:gd name="connsiteX185" fmla="*/ 524502 w 888689"/>
                  <a:gd name="connsiteY185" fmla="*/ 56700 h 1175041"/>
                  <a:gd name="connsiteX186" fmla="*/ 519239 w 888689"/>
                  <a:gd name="connsiteY186" fmla="*/ 156 h 1175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888689" h="1175041">
                    <a:moveTo>
                      <a:pt x="888688" y="1016472"/>
                    </a:moveTo>
                    <a:cubicBezTo>
                      <a:pt x="888747" y="1027071"/>
                      <a:pt x="886474" y="1037554"/>
                      <a:pt x="882028" y="1047176"/>
                    </a:cubicBezTo>
                    <a:cubicBezTo>
                      <a:pt x="873678" y="1064821"/>
                      <a:pt x="861105" y="1080133"/>
                      <a:pt x="845422" y="1091758"/>
                    </a:cubicBezTo>
                    <a:cubicBezTo>
                      <a:pt x="820101" y="1111695"/>
                      <a:pt x="791191" y="1125293"/>
                      <a:pt x="761005" y="1136179"/>
                    </a:cubicBezTo>
                    <a:cubicBezTo>
                      <a:pt x="725818" y="1148573"/>
                      <a:pt x="689563" y="1157688"/>
                      <a:pt x="652702" y="1163414"/>
                    </a:cubicBezTo>
                    <a:cubicBezTo>
                      <a:pt x="592717" y="1173000"/>
                      <a:pt x="531930" y="1176673"/>
                      <a:pt x="471227" y="1174380"/>
                    </a:cubicBezTo>
                    <a:cubicBezTo>
                      <a:pt x="423261" y="1172845"/>
                      <a:pt x="375470" y="1167821"/>
                      <a:pt x="328233" y="1159347"/>
                    </a:cubicBezTo>
                    <a:cubicBezTo>
                      <a:pt x="267174" y="1148704"/>
                      <a:pt x="207450" y="1131470"/>
                      <a:pt x="150108" y="1107947"/>
                    </a:cubicBezTo>
                    <a:lnTo>
                      <a:pt x="149430" y="1107668"/>
                    </a:lnTo>
                    <a:cubicBezTo>
                      <a:pt x="150347" y="1106671"/>
                      <a:pt x="151384" y="1107269"/>
                      <a:pt x="152301" y="1107389"/>
                    </a:cubicBezTo>
                    <a:cubicBezTo>
                      <a:pt x="153218" y="1107509"/>
                      <a:pt x="154494" y="1107907"/>
                      <a:pt x="155570" y="1108146"/>
                    </a:cubicBezTo>
                    <a:cubicBezTo>
                      <a:pt x="196084" y="1117557"/>
                      <a:pt x="236917" y="1124934"/>
                      <a:pt x="278149" y="1130557"/>
                    </a:cubicBezTo>
                    <a:cubicBezTo>
                      <a:pt x="313824" y="1135422"/>
                      <a:pt x="349713" y="1138811"/>
                      <a:pt x="385814" y="1140725"/>
                    </a:cubicBezTo>
                    <a:cubicBezTo>
                      <a:pt x="419840" y="1142532"/>
                      <a:pt x="453882" y="1142918"/>
                      <a:pt x="487935" y="1141881"/>
                    </a:cubicBezTo>
                    <a:cubicBezTo>
                      <a:pt x="513097" y="1141044"/>
                      <a:pt x="538259" y="1139648"/>
                      <a:pt x="563301" y="1137057"/>
                    </a:cubicBezTo>
                    <a:cubicBezTo>
                      <a:pt x="636393" y="1129360"/>
                      <a:pt x="708010" y="1115324"/>
                      <a:pt x="776317" y="1087092"/>
                    </a:cubicBezTo>
                    <a:cubicBezTo>
                      <a:pt x="810032" y="1073646"/>
                      <a:pt x="841634" y="1055407"/>
                      <a:pt x="870145" y="1032940"/>
                    </a:cubicBezTo>
                    <a:cubicBezTo>
                      <a:pt x="876621" y="1027792"/>
                      <a:pt x="882810" y="1022294"/>
                      <a:pt x="888688" y="1016472"/>
                    </a:cubicBezTo>
                    <a:close/>
                    <a:moveTo>
                      <a:pt x="763159" y="914948"/>
                    </a:moveTo>
                    <a:lnTo>
                      <a:pt x="764036" y="914948"/>
                    </a:lnTo>
                    <a:lnTo>
                      <a:pt x="763518" y="915706"/>
                    </a:lnTo>
                    <a:close/>
                    <a:moveTo>
                      <a:pt x="143050" y="907770"/>
                    </a:moveTo>
                    <a:cubicBezTo>
                      <a:pt x="148632" y="908169"/>
                      <a:pt x="154215" y="909006"/>
                      <a:pt x="159798" y="909365"/>
                    </a:cubicBezTo>
                    <a:cubicBezTo>
                      <a:pt x="163007" y="909664"/>
                      <a:pt x="166098" y="910733"/>
                      <a:pt x="168809" y="912475"/>
                    </a:cubicBezTo>
                    <a:cubicBezTo>
                      <a:pt x="180772" y="919374"/>
                      <a:pt x="192934" y="926153"/>
                      <a:pt x="204937" y="933291"/>
                    </a:cubicBezTo>
                    <a:cubicBezTo>
                      <a:pt x="198397" y="932653"/>
                      <a:pt x="191977" y="931855"/>
                      <a:pt x="185478" y="931696"/>
                    </a:cubicBezTo>
                    <a:cubicBezTo>
                      <a:pt x="163477" y="930615"/>
                      <a:pt x="141588" y="935436"/>
                      <a:pt x="122075" y="945652"/>
                    </a:cubicBezTo>
                    <a:cubicBezTo>
                      <a:pt x="116843" y="948328"/>
                      <a:pt x="112269" y="952128"/>
                      <a:pt x="108677" y="956777"/>
                    </a:cubicBezTo>
                    <a:cubicBezTo>
                      <a:pt x="103905" y="962460"/>
                      <a:pt x="103545" y="970638"/>
                      <a:pt x="107799" y="976715"/>
                    </a:cubicBezTo>
                    <a:cubicBezTo>
                      <a:pt x="112946" y="984419"/>
                      <a:pt x="120160" y="990512"/>
                      <a:pt x="128614" y="994300"/>
                    </a:cubicBezTo>
                    <a:cubicBezTo>
                      <a:pt x="146438" y="1003141"/>
                      <a:pt x="165320" y="1009669"/>
                      <a:pt x="184799" y="1013720"/>
                    </a:cubicBezTo>
                    <a:cubicBezTo>
                      <a:pt x="220860" y="1021847"/>
                      <a:pt x="257451" y="1027405"/>
                      <a:pt x="294299" y="1030348"/>
                    </a:cubicBezTo>
                    <a:cubicBezTo>
                      <a:pt x="350713" y="1035277"/>
                      <a:pt x="407374" y="1036784"/>
                      <a:pt x="463970" y="1034854"/>
                    </a:cubicBezTo>
                    <a:cubicBezTo>
                      <a:pt x="498981" y="1033778"/>
                      <a:pt x="533912" y="1031385"/>
                      <a:pt x="568724" y="1027158"/>
                    </a:cubicBezTo>
                    <a:cubicBezTo>
                      <a:pt x="608999" y="1022213"/>
                      <a:pt x="648914" y="1015435"/>
                      <a:pt x="687554" y="1002515"/>
                    </a:cubicBezTo>
                    <a:cubicBezTo>
                      <a:pt x="706267" y="996753"/>
                      <a:pt x="724000" y="988187"/>
                      <a:pt x="740150" y="977114"/>
                    </a:cubicBezTo>
                    <a:cubicBezTo>
                      <a:pt x="748030" y="971826"/>
                      <a:pt x="754800" y="965056"/>
                      <a:pt x="760088" y="957176"/>
                    </a:cubicBezTo>
                    <a:cubicBezTo>
                      <a:pt x="767162" y="946234"/>
                      <a:pt x="768964" y="932700"/>
                      <a:pt x="764993" y="920291"/>
                    </a:cubicBezTo>
                    <a:cubicBezTo>
                      <a:pt x="764554" y="918736"/>
                      <a:pt x="764075" y="917221"/>
                      <a:pt x="763637" y="915665"/>
                    </a:cubicBezTo>
                    <a:lnTo>
                      <a:pt x="764036" y="915027"/>
                    </a:lnTo>
                    <a:cubicBezTo>
                      <a:pt x="772497" y="919075"/>
                      <a:pt x="780516" y="923996"/>
                      <a:pt x="787961" y="929702"/>
                    </a:cubicBezTo>
                    <a:cubicBezTo>
                      <a:pt x="805427" y="943778"/>
                      <a:pt x="809534" y="960924"/>
                      <a:pt x="800402" y="981979"/>
                    </a:cubicBezTo>
                    <a:cubicBezTo>
                      <a:pt x="793942" y="996773"/>
                      <a:pt x="782498" y="1007260"/>
                      <a:pt x="769618" y="1016272"/>
                    </a:cubicBezTo>
                    <a:cubicBezTo>
                      <a:pt x="748528" y="1030352"/>
                      <a:pt x="725488" y="1041262"/>
                      <a:pt x="701231" y="1048651"/>
                    </a:cubicBezTo>
                    <a:cubicBezTo>
                      <a:pt x="669956" y="1058828"/>
                      <a:pt x="637968" y="1066651"/>
                      <a:pt x="605529" y="1072058"/>
                    </a:cubicBezTo>
                    <a:cubicBezTo>
                      <a:pt x="580966" y="1076365"/>
                      <a:pt x="556310" y="1079782"/>
                      <a:pt x="531559" y="1082306"/>
                    </a:cubicBezTo>
                    <a:cubicBezTo>
                      <a:pt x="490368" y="1086613"/>
                      <a:pt x="449056" y="1088886"/>
                      <a:pt x="407666" y="1089564"/>
                    </a:cubicBezTo>
                    <a:cubicBezTo>
                      <a:pt x="376363" y="1090082"/>
                      <a:pt x="345060" y="1089564"/>
                      <a:pt x="313798" y="1087929"/>
                    </a:cubicBezTo>
                    <a:cubicBezTo>
                      <a:pt x="287639" y="1086693"/>
                      <a:pt x="261561" y="1084699"/>
                      <a:pt x="235562" y="1081668"/>
                    </a:cubicBezTo>
                    <a:cubicBezTo>
                      <a:pt x="188069" y="1076125"/>
                      <a:pt x="141016" y="1068310"/>
                      <a:pt x="95438" y="1053357"/>
                    </a:cubicBezTo>
                    <a:cubicBezTo>
                      <a:pt x="73544" y="1046749"/>
                      <a:pt x="52714" y="1037028"/>
                      <a:pt x="33590" y="1024487"/>
                    </a:cubicBezTo>
                    <a:cubicBezTo>
                      <a:pt x="23619" y="1018031"/>
                      <a:pt x="15060" y="1009621"/>
                      <a:pt x="8429" y="999764"/>
                    </a:cubicBezTo>
                    <a:cubicBezTo>
                      <a:pt x="-4730" y="979267"/>
                      <a:pt x="-2457" y="959369"/>
                      <a:pt x="15088" y="942502"/>
                    </a:cubicBezTo>
                    <a:cubicBezTo>
                      <a:pt x="30201" y="927947"/>
                      <a:pt x="48743" y="919773"/>
                      <a:pt x="68602" y="914230"/>
                    </a:cubicBezTo>
                    <a:cubicBezTo>
                      <a:pt x="92871" y="907866"/>
                      <a:pt x="118047" y="905681"/>
                      <a:pt x="143050" y="907770"/>
                    </a:cubicBezTo>
                    <a:close/>
                    <a:moveTo>
                      <a:pt x="290391" y="843530"/>
                    </a:moveTo>
                    <a:cubicBezTo>
                      <a:pt x="287405" y="846732"/>
                      <a:pt x="285171" y="850560"/>
                      <a:pt x="283852" y="854735"/>
                    </a:cubicBezTo>
                    <a:cubicBezTo>
                      <a:pt x="282457" y="860111"/>
                      <a:pt x="284678" y="865777"/>
                      <a:pt x="289354" y="868771"/>
                    </a:cubicBezTo>
                    <a:cubicBezTo>
                      <a:pt x="297151" y="874159"/>
                      <a:pt x="306117" y="877616"/>
                      <a:pt x="315513" y="878860"/>
                    </a:cubicBezTo>
                    <a:cubicBezTo>
                      <a:pt x="340358" y="883075"/>
                      <a:pt x="365607" y="884415"/>
                      <a:pt x="390758" y="882847"/>
                    </a:cubicBezTo>
                    <a:cubicBezTo>
                      <a:pt x="412798" y="882006"/>
                      <a:pt x="434765" y="879861"/>
                      <a:pt x="456554" y="876428"/>
                    </a:cubicBezTo>
                    <a:cubicBezTo>
                      <a:pt x="484283" y="872683"/>
                      <a:pt x="511478" y="865697"/>
                      <a:pt x="537581" y="855613"/>
                    </a:cubicBezTo>
                    <a:cubicBezTo>
                      <a:pt x="538929" y="854699"/>
                      <a:pt x="540699" y="854699"/>
                      <a:pt x="542047" y="855613"/>
                    </a:cubicBezTo>
                    <a:cubicBezTo>
                      <a:pt x="565095" y="871084"/>
                      <a:pt x="588184" y="886516"/>
                      <a:pt x="611312" y="901908"/>
                    </a:cubicBezTo>
                    <a:cubicBezTo>
                      <a:pt x="611511" y="901908"/>
                      <a:pt x="611631" y="902267"/>
                      <a:pt x="612109" y="902905"/>
                    </a:cubicBezTo>
                    <a:cubicBezTo>
                      <a:pt x="608360" y="905059"/>
                      <a:pt x="604692" y="907212"/>
                      <a:pt x="600944" y="909206"/>
                    </a:cubicBezTo>
                    <a:cubicBezTo>
                      <a:pt x="574857" y="922600"/>
                      <a:pt x="547115" y="932493"/>
                      <a:pt x="518441" y="938634"/>
                    </a:cubicBezTo>
                    <a:cubicBezTo>
                      <a:pt x="490524" y="944954"/>
                      <a:pt x="462172" y="949181"/>
                      <a:pt x="433625" y="951275"/>
                    </a:cubicBezTo>
                    <a:cubicBezTo>
                      <a:pt x="404440" y="953627"/>
                      <a:pt x="375130" y="953974"/>
                      <a:pt x="345898" y="952312"/>
                    </a:cubicBezTo>
                    <a:cubicBezTo>
                      <a:pt x="320716" y="951195"/>
                      <a:pt x="295702" y="947630"/>
                      <a:pt x="271211" y="941665"/>
                    </a:cubicBezTo>
                    <a:cubicBezTo>
                      <a:pt x="255786" y="938327"/>
                      <a:pt x="241098" y="932206"/>
                      <a:pt x="227866" y="923601"/>
                    </a:cubicBezTo>
                    <a:cubicBezTo>
                      <a:pt x="220110" y="919039"/>
                      <a:pt x="214401" y="911674"/>
                      <a:pt x="211916" y="903025"/>
                    </a:cubicBezTo>
                    <a:cubicBezTo>
                      <a:pt x="209284" y="891660"/>
                      <a:pt x="213909" y="882209"/>
                      <a:pt x="220649" y="873716"/>
                    </a:cubicBezTo>
                    <a:cubicBezTo>
                      <a:pt x="233528" y="857766"/>
                      <a:pt x="250954" y="849232"/>
                      <a:pt x="270772" y="845205"/>
                    </a:cubicBezTo>
                    <a:cubicBezTo>
                      <a:pt x="277232" y="843933"/>
                      <a:pt x="283810" y="843371"/>
                      <a:pt x="290391" y="843530"/>
                    </a:cubicBezTo>
                    <a:close/>
                    <a:moveTo>
                      <a:pt x="250675" y="720394"/>
                    </a:moveTo>
                    <a:cubicBezTo>
                      <a:pt x="251551" y="720334"/>
                      <a:pt x="252430" y="720334"/>
                      <a:pt x="253306" y="720394"/>
                    </a:cubicBezTo>
                    <a:lnTo>
                      <a:pt x="257613" y="720394"/>
                    </a:lnTo>
                    <a:cubicBezTo>
                      <a:pt x="255181" y="722906"/>
                      <a:pt x="252908" y="724939"/>
                      <a:pt x="250954" y="727252"/>
                    </a:cubicBezTo>
                    <a:cubicBezTo>
                      <a:pt x="241942" y="737660"/>
                      <a:pt x="242979" y="747190"/>
                      <a:pt x="254543" y="754886"/>
                    </a:cubicBezTo>
                    <a:cubicBezTo>
                      <a:pt x="263841" y="760696"/>
                      <a:pt x="274127" y="764751"/>
                      <a:pt x="284888" y="766849"/>
                    </a:cubicBezTo>
                    <a:cubicBezTo>
                      <a:pt x="306621" y="771538"/>
                      <a:pt x="328739" y="774222"/>
                      <a:pt x="350963" y="774863"/>
                    </a:cubicBezTo>
                    <a:cubicBezTo>
                      <a:pt x="379491" y="776227"/>
                      <a:pt x="408077" y="775693"/>
                      <a:pt x="436536" y="773269"/>
                    </a:cubicBezTo>
                    <a:cubicBezTo>
                      <a:pt x="478466" y="770438"/>
                      <a:pt x="519940" y="762837"/>
                      <a:pt x="560151" y="750619"/>
                    </a:cubicBezTo>
                    <a:cubicBezTo>
                      <a:pt x="561623" y="749981"/>
                      <a:pt x="563317" y="750133"/>
                      <a:pt x="564657" y="751018"/>
                    </a:cubicBezTo>
                    <a:lnTo>
                      <a:pt x="629017" y="791332"/>
                    </a:lnTo>
                    <a:cubicBezTo>
                      <a:pt x="629615" y="791571"/>
                      <a:pt x="630094" y="791970"/>
                      <a:pt x="630532" y="792449"/>
                    </a:cubicBezTo>
                    <a:cubicBezTo>
                      <a:pt x="612281" y="799818"/>
                      <a:pt x="593647" y="806194"/>
                      <a:pt x="574706" y="811549"/>
                    </a:cubicBezTo>
                    <a:cubicBezTo>
                      <a:pt x="545385" y="819839"/>
                      <a:pt x="515506" y="826020"/>
                      <a:pt x="485304" y="830051"/>
                    </a:cubicBezTo>
                    <a:cubicBezTo>
                      <a:pt x="441185" y="836101"/>
                      <a:pt x="396605" y="838119"/>
                      <a:pt x="352119" y="836073"/>
                    </a:cubicBezTo>
                    <a:cubicBezTo>
                      <a:pt x="309930" y="833999"/>
                      <a:pt x="268061" y="829214"/>
                      <a:pt x="227427" y="816773"/>
                    </a:cubicBezTo>
                    <a:cubicBezTo>
                      <a:pt x="212676" y="812722"/>
                      <a:pt x="198645" y="806397"/>
                      <a:pt x="185836" y="798032"/>
                    </a:cubicBezTo>
                    <a:cubicBezTo>
                      <a:pt x="179110" y="794096"/>
                      <a:pt x="173900" y="788015"/>
                      <a:pt x="171043" y="780765"/>
                    </a:cubicBezTo>
                    <a:cubicBezTo>
                      <a:pt x="168450" y="772790"/>
                      <a:pt x="171362" y="765812"/>
                      <a:pt x="175788" y="759352"/>
                    </a:cubicBezTo>
                    <a:cubicBezTo>
                      <a:pt x="182921" y="749714"/>
                      <a:pt x="192170" y="741843"/>
                      <a:pt x="202824" y="736344"/>
                    </a:cubicBezTo>
                    <a:cubicBezTo>
                      <a:pt x="217538" y="727862"/>
                      <a:pt x="233813" y="722435"/>
                      <a:pt x="250675" y="720394"/>
                    </a:cubicBezTo>
                    <a:close/>
                    <a:moveTo>
                      <a:pt x="469434" y="634317"/>
                    </a:moveTo>
                    <a:lnTo>
                      <a:pt x="469434" y="634740"/>
                    </a:lnTo>
                    <a:lnTo>
                      <a:pt x="468955" y="634541"/>
                    </a:lnTo>
                    <a:close/>
                    <a:moveTo>
                      <a:pt x="469434" y="634182"/>
                    </a:moveTo>
                    <a:lnTo>
                      <a:pt x="469553" y="634262"/>
                    </a:lnTo>
                    <a:lnTo>
                      <a:pt x="469434" y="634317"/>
                    </a:lnTo>
                    <a:close/>
                    <a:moveTo>
                      <a:pt x="469687" y="633993"/>
                    </a:moveTo>
                    <a:lnTo>
                      <a:pt x="469513" y="634182"/>
                    </a:lnTo>
                    <a:lnTo>
                      <a:pt x="469354" y="634023"/>
                    </a:lnTo>
                    <a:close/>
                    <a:moveTo>
                      <a:pt x="311087" y="590079"/>
                    </a:moveTo>
                    <a:cubicBezTo>
                      <a:pt x="306501" y="591315"/>
                      <a:pt x="301875" y="592472"/>
                      <a:pt x="297289" y="593788"/>
                    </a:cubicBezTo>
                    <a:cubicBezTo>
                      <a:pt x="274414" y="599606"/>
                      <a:pt x="252153" y="607621"/>
                      <a:pt x="230817" y="617713"/>
                    </a:cubicBezTo>
                    <a:cubicBezTo>
                      <a:pt x="224523" y="620477"/>
                      <a:pt x="218822" y="624432"/>
                      <a:pt x="214029" y="629357"/>
                    </a:cubicBezTo>
                    <a:cubicBezTo>
                      <a:pt x="206532" y="637811"/>
                      <a:pt x="209483" y="641320"/>
                      <a:pt x="217059" y="643992"/>
                    </a:cubicBezTo>
                    <a:cubicBezTo>
                      <a:pt x="226258" y="647114"/>
                      <a:pt x="235808" y="649084"/>
                      <a:pt x="245491" y="649853"/>
                    </a:cubicBezTo>
                    <a:cubicBezTo>
                      <a:pt x="303151" y="656194"/>
                      <a:pt x="361131" y="655117"/>
                      <a:pt x="418871" y="653841"/>
                    </a:cubicBezTo>
                    <a:cubicBezTo>
                      <a:pt x="451649" y="653003"/>
                      <a:pt x="484387" y="651169"/>
                      <a:pt x="517085" y="648777"/>
                    </a:cubicBezTo>
                    <a:cubicBezTo>
                      <a:pt x="548428" y="646504"/>
                      <a:pt x="579650" y="643513"/>
                      <a:pt x="610793" y="639485"/>
                    </a:cubicBezTo>
                    <a:cubicBezTo>
                      <a:pt x="630053" y="636974"/>
                      <a:pt x="649234" y="634062"/>
                      <a:pt x="668214" y="629955"/>
                    </a:cubicBezTo>
                    <a:lnTo>
                      <a:pt x="669969" y="629955"/>
                    </a:lnTo>
                    <a:cubicBezTo>
                      <a:pt x="667584" y="632695"/>
                      <a:pt x="664909" y="635167"/>
                      <a:pt x="661994" y="637332"/>
                    </a:cubicBezTo>
                    <a:cubicBezTo>
                      <a:pt x="642056" y="654040"/>
                      <a:pt x="621041" y="669472"/>
                      <a:pt x="600146" y="685183"/>
                    </a:cubicBezTo>
                    <a:cubicBezTo>
                      <a:pt x="596645" y="687077"/>
                      <a:pt x="592757" y="688142"/>
                      <a:pt x="588782" y="688294"/>
                    </a:cubicBezTo>
                    <a:cubicBezTo>
                      <a:pt x="556881" y="694514"/>
                      <a:pt x="524981" y="699419"/>
                      <a:pt x="492881" y="703207"/>
                    </a:cubicBezTo>
                    <a:cubicBezTo>
                      <a:pt x="460102" y="707063"/>
                      <a:pt x="427205" y="709907"/>
                      <a:pt x="394188" y="711741"/>
                    </a:cubicBezTo>
                    <a:cubicBezTo>
                      <a:pt x="357715" y="713814"/>
                      <a:pt x="321202" y="714464"/>
                      <a:pt x="284649" y="713695"/>
                    </a:cubicBezTo>
                    <a:cubicBezTo>
                      <a:pt x="250491" y="713248"/>
                      <a:pt x="216401" y="710516"/>
                      <a:pt x="182607" y="705520"/>
                    </a:cubicBezTo>
                    <a:cubicBezTo>
                      <a:pt x="159120" y="701851"/>
                      <a:pt x="135872" y="697106"/>
                      <a:pt x="114060" y="687257"/>
                    </a:cubicBezTo>
                    <a:cubicBezTo>
                      <a:pt x="105859" y="683879"/>
                      <a:pt x="98396" y="678935"/>
                      <a:pt x="92089" y="672702"/>
                    </a:cubicBezTo>
                    <a:cubicBezTo>
                      <a:pt x="82299" y="663331"/>
                      <a:pt x="81001" y="648147"/>
                      <a:pt x="89058" y="637252"/>
                    </a:cubicBezTo>
                    <a:cubicBezTo>
                      <a:pt x="94593" y="629688"/>
                      <a:pt x="101944" y="623643"/>
                      <a:pt x="110432" y="619667"/>
                    </a:cubicBezTo>
                    <a:cubicBezTo>
                      <a:pt x="126917" y="611485"/>
                      <a:pt x="144477" y="605671"/>
                      <a:pt x="162589" y="602401"/>
                    </a:cubicBezTo>
                    <a:cubicBezTo>
                      <a:pt x="193496" y="596276"/>
                      <a:pt x="224821" y="592492"/>
                      <a:pt x="256297" y="591076"/>
                    </a:cubicBezTo>
                    <a:cubicBezTo>
                      <a:pt x="274527" y="589712"/>
                      <a:pt x="292820" y="589377"/>
                      <a:pt x="311087" y="590079"/>
                    </a:cubicBezTo>
                    <a:close/>
                    <a:moveTo>
                      <a:pt x="760218" y="588025"/>
                    </a:moveTo>
                    <a:cubicBezTo>
                      <a:pt x="770276" y="587776"/>
                      <a:pt x="780345" y="589142"/>
                      <a:pt x="790354" y="592591"/>
                    </a:cubicBezTo>
                    <a:cubicBezTo>
                      <a:pt x="820101" y="602799"/>
                      <a:pt x="837726" y="624492"/>
                      <a:pt x="843428" y="654598"/>
                    </a:cubicBezTo>
                    <a:cubicBezTo>
                      <a:pt x="853118" y="706237"/>
                      <a:pt x="837766" y="750061"/>
                      <a:pt x="798209" y="784793"/>
                    </a:cubicBezTo>
                    <a:cubicBezTo>
                      <a:pt x="768462" y="810911"/>
                      <a:pt x="732853" y="825426"/>
                      <a:pt x="695090" y="835395"/>
                    </a:cubicBezTo>
                    <a:cubicBezTo>
                      <a:pt x="684783" y="838131"/>
                      <a:pt x="674315" y="840232"/>
                      <a:pt x="663748" y="841695"/>
                    </a:cubicBezTo>
                    <a:cubicBezTo>
                      <a:pt x="663230" y="840459"/>
                      <a:pt x="664267" y="840380"/>
                      <a:pt x="664745" y="840021"/>
                    </a:cubicBezTo>
                    <a:cubicBezTo>
                      <a:pt x="693751" y="819453"/>
                      <a:pt x="719829" y="795037"/>
                      <a:pt x="742264" y="767447"/>
                    </a:cubicBezTo>
                    <a:cubicBezTo>
                      <a:pt x="758493" y="747110"/>
                      <a:pt x="772051" y="725218"/>
                      <a:pt x="778152" y="699658"/>
                    </a:cubicBezTo>
                    <a:cubicBezTo>
                      <a:pt x="781422" y="685940"/>
                      <a:pt x="783057" y="672064"/>
                      <a:pt x="777753" y="658466"/>
                    </a:cubicBezTo>
                    <a:cubicBezTo>
                      <a:pt x="770535" y="639963"/>
                      <a:pt x="756619" y="628160"/>
                      <a:pt x="738715" y="620703"/>
                    </a:cubicBezTo>
                    <a:cubicBezTo>
                      <a:pt x="722082" y="614005"/>
                      <a:pt x="703851" y="612325"/>
                      <a:pt x="686278" y="615878"/>
                    </a:cubicBezTo>
                    <a:cubicBezTo>
                      <a:pt x="699413" y="605726"/>
                      <a:pt x="714275" y="598026"/>
                      <a:pt x="730141" y="593149"/>
                    </a:cubicBezTo>
                    <a:cubicBezTo>
                      <a:pt x="740110" y="590139"/>
                      <a:pt x="750159" y="588275"/>
                      <a:pt x="760218" y="588025"/>
                    </a:cubicBezTo>
                    <a:close/>
                    <a:moveTo>
                      <a:pt x="704621" y="204241"/>
                    </a:moveTo>
                    <a:cubicBezTo>
                      <a:pt x="703572" y="205595"/>
                      <a:pt x="702200" y="206665"/>
                      <a:pt x="700633" y="207351"/>
                    </a:cubicBezTo>
                    <a:cubicBezTo>
                      <a:pt x="663780" y="230841"/>
                      <a:pt x="628458" y="256652"/>
                      <a:pt x="594883" y="284630"/>
                    </a:cubicBezTo>
                    <a:cubicBezTo>
                      <a:pt x="575060" y="300419"/>
                      <a:pt x="557260" y="318593"/>
                      <a:pt x="541888" y="338742"/>
                    </a:cubicBezTo>
                    <a:cubicBezTo>
                      <a:pt x="534610" y="347644"/>
                      <a:pt x="529917" y="358376"/>
                      <a:pt x="528330" y="369766"/>
                    </a:cubicBezTo>
                    <a:cubicBezTo>
                      <a:pt x="527473" y="382729"/>
                      <a:pt x="529698" y="395711"/>
                      <a:pt x="534830" y="407647"/>
                    </a:cubicBezTo>
                    <a:cubicBezTo>
                      <a:pt x="541290" y="424116"/>
                      <a:pt x="550501" y="439149"/>
                      <a:pt x="558755" y="454701"/>
                    </a:cubicBezTo>
                    <a:cubicBezTo>
                      <a:pt x="567520" y="469647"/>
                      <a:pt x="574087" y="485776"/>
                      <a:pt x="578255" y="502592"/>
                    </a:cubicBezTo>
                    <a:cubicBezTo>
                      <a:pt x="583207" y="526924"/>
                      <a:pt x="578179" y="552225"/>
                      <a:pt x="564298" y="572814"/>
                    </a:cubicBezTo>
                    <a:cubicBezTo>
                      <a:pt x="549783" y="595742"/>
                      <a:pt x="528888" y="611254"/>
                      <a:pt x="504484" y="622538"/>
                    </a:cubicBezTo>
                    <a:cubicBezTo>
                      <a:pt x="494495" y="627260"/>
                      <a:pt x="484064" y="630988"/>
                      <a:pt x="473341" y="633664"/>
                    </a:cubicBezTo>
                    <a:lnTo>
                      <a:pt x="469687" y="633993"/>
                    </a:lnTo>
                    <a:lnTo>
                      <a:pt x="489132" y="612809"/>
                    </a:lnTo>
                    <a:cubicBezTo>
                      <a:pt x="500066" y="599650"/>
                      <a:pt x="507551" y="583971"/>
                      <a:pt x="510904" y="567191"/>
                    </a:cubicBezTo>
                    <a:cubicBezTo>
                      <a:pt x="513086" y="552827"/>
                      <a:pt x="510757" y="538145"/>
                      <a:pt x="504245" y="525162"/>
                    </a:cubicBezTo>
                    <a:cubicBezTo>
                      <a:pt x="496788" y="509012"/>
                      <a:pt x="486181" y="494856"/>
                      <a:pt x="476332" y="480261"/>
                    </a:cubicBezTo>
                    <a:cubicBezTo>
                      <a:pt x="465218" y="464965"/>
                      <a:pt x="456171" y="448273"/>
                      <a:pt x="449416" y="430616"/>
                    </a:cubicBezTo>
                    <a:cubicBezTo>
                      <a:pt x="441441" y="407209"/>
                      <a:pt x="442198" y="383642"/>
                      <a:pt x="448219" y="359996"/>
                    </a:cubicBezTo>
                    <a:cubicBezTo>
                      <a:pt x="457471" y="323629"/>
                      <a:pt x="478645" y="295317"/>
                      <a:pt x="508033" y="272588"/>
                    </a:cubicBezTo>
                    <a:cubicBezTo>
                      <a:pt x="537422" y="249859"/>
                      <a:pt x="571834" y="234466"/>
                      <a:pt x="607722" y="223341"/>
                    </a:cubicBezTo>
                    <a:cubicBezTo>
                      <a:pt x="637131" y="214336"/>
                      <a:pt x="667313" y="208102"/>
                      <a:pt x="697882" y="204719"/>
                    </a:cubicBezTo>
                    <a:cubicBezTo>
                      <a:pt x="699955" y="204480"/>
                      <a:pt x="702069" y="204440"/>
                      <a:pt x="704621" y="204241"/>
                    </a:cubicBezTo>
                    <a:close/>
                    <a:moveTo>
                      <a:pt x="519239" y="156"/>
                    </a:moveTo>
                    <a:cubicBezTo>
                      <a:pt x="520315" y="-362"/>
                      <a:pt x="520714" y="515"/>
                      <a:pt x="521153" y="1233"/>
                    </a:cubicBezTo>
                    <a:cubicBezTo>
                      <a:pt x="536860" y="25066"/>
                      <a:pt x="547036" y="52110"/>
                      <a:pt x="550940" y="80386"/>
                    </a:cubicBezTo>
                    <a:cubicBezTo>
                      <a:pt x="553974" y="107558"/>
                      <a:pt x="549851" y="135051"/>
                      <a:pt x="538977" y="160138"/>
                    </a:cubicBezTo>
                    <a:cubicBezTo>
                      <a:pt x="526931" y="187484"/>
                      <a:pt x="510840" y="212863"/>
                      <a:pt x="491246" y="235423"/>
                    </a:cubicBezTo>
                    <a:cubicBezTo>
                      <a:pt x="469872" y="261143"/>
                      <a:pt x="446146" y="284710"/>
                      <a:pt x="423098" y="308875"/>
                    </a:cubicBezTo>
                    <a:cubicBezTo>
                      <a:pt x="404316" y="328534"/>
                      <a:pt x="385575" y="348192"/>
                      <a:pt x="370581" y="371041"/>
                    </a:cubicBezTo>
                    <a:cubicBezTo>
                      <a:pt x="362139" y="383205"/>
                      <a:pt x="356040" y="396836"/>
                      <a:pt x="352597" y="411236"/>
                    </a:cubicBezTo>
                    <a:cubicBezTo>
                      <a:pt x="349641" y="425723"/>
                      <a:pt x="351257" y="440772"/>
                      <a:pt x="357223" y="454302"/>
                    </a:cubicBezTo>
                    <a:cubicBezTo>
                      <a:pt x="372540" y="493073"/>
                      <a:pt x="390224" y="530868"/>
                      <a:pt x="410178" y="567470"/>
                    </a:cubicBezTo>
                    <a:cubicBezTo>
                      <a:pt x="417675" y="580947"/>
                      <a:pt x="425530" y="594187"/>
                      <a:pt x="433585" y="607345"/>
                    </a:cubicBezTo>
                    <a:cubicBezTo>
                      <a:pt x="434183" y="608263"/>
                      <a:pt x="435300" y="609140"/>
                      <a:pt x="434702" y="611014"/>
                    </a:cubicBezTo>
                    <a:cubicBezTo>
                      <a:pt x="416518" y="597815"/>
                      <a:pt x="399252" y="583938"/>
                      <a:pt x="382624" y="569264"/>
                    </a:cubicBezTo>
                    <a:cubicBezTo>
                      <a:pt x="362898" y="552066"/>
                      <a:pt x="344391" y="533519"/>
                      <a:pt x="327236" y="513757"/>
                    </a:cubicBezTo>
                    <a:cubicBezTo>
                      <a:pt x="304586" y="487439"/>
                      <a:pt x="284689" y="459446"/>
                      <a:pt x="272526" y="426429"/>
                    </a:cubicBezTo>
                    <a:cubicBezTo>
                      <a:pt x="257772" y="386353"/>
                      <a:pt x="263794" y="349628"/>
                      <a:pt x="288796" y="315415"/>
                    </a:cubicBezTo>
                    <a:cubicBezTo>
                      <a:pt x="304967" y="294177"/>
                      <a:pt x="323332" y="274703"/>
                      <a:pt x="343585" y="257315"/>
                    </a:cubicBezTo>
                    <a:cubicBezTo>
                      <a:pt x="369265" y="234427"/>
                      <a:pt x="396381" y="213452"/>
                      <a:pt x="422540" y="190922"/>
                    </a:cubicBezTo>
                    <a:cubicBezTo>
                      <a:pt x="448698" y="168392"/>
                      <a:pt x="474976" y="145184"/>
                      <a:pt x="495991" y="117112"/>
                    </a:cubicBezTo>
                    <a:cubicBezTo>
                      <a:pt x="510035" y="99449"/>
                      <a:pt x="519797" y="78771"/>
                      <a:pt x="524502" y="56700"/>
                    </a:cubicBezTo>
                    <a:cubicBezTo>
                      <a:pt x="528043" y="37729"/>
                      <a:pt x="526221" y="18147"/>
                      <a:pt x="519239" y="156"/>
                    </a:cubicBezTo>
                    <a:close/>
                  </a:path>
                </a:pathLst>
              </a:custGeom>
              <a:solidFill>
                <a:srgbClr val="797979"/>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552882B3-C63F-443E-B52E-AEE65D6C5742}"/>
                  </a:ext>
                </a:extLst>
              </p:cNvPr>
              <p:cNvSpPr/>
              <p:nvPr/>
            </p:nvSpPr>
            <p:spPr>
              <a:xfrm>
                <a:off x="2858836" y="3472783"/>
                <a:ext cx="343358" cy="311647"/>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797979"/>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163" name="Graphic 162">
                <a:extLst>
                  <a:ext uri="{FF2B5EF4-FFF2-40B4-BE49-F238E27FC236}">
                    <a16:creationId xmlns:a16="http://schemas.microsoft.com/office/drawing/2014/main" id="{84A1F9AC-0AE7-4C45-935E-F14EAB249310}"/>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891958" y="3447025"/>
                <a:ext cx="338413" cy="382036"/>
              </a:xfrm>
              <a:prstGeom prst="rect">
                <a:avLst/>
              </a:prstGeom>
            </p:spPr>
          </p:pic>
          <p:grpSp>
            <p:nvGrpSpPr>
              <p:cNvPr id="173" name="Group 172">
                <a:extLst>
                  <a:ext uri="{FF2B5EF4-FFF2-40B4-BE49-F238E27FC236}">
                    <a16:creationId xmlns:a16="http://schemas.microsoft.com/office/drawing/2014/main" id="{02E9A24D-038A-4C84-8A24-81BC7817781E}"/>
                  </a:ext>
                </a:extLst>
              </p:cNvPr>
              <p:cNvGrpSpPr/>
              <p:nvPr/>
            </p:nvGrpSpPr>
            <p:grpSpPr>
              <a:xfrm>
                <a:off x="10037257" y="2879620"/>
                <a:ext cx="346166" cy="272432"/>
                <a:chOff x="1200453" y="4307032"/>
                <a:chExt cx="421817" cy="331969"/>
              </a:xfrm>
            </p:grpSpPr>
            <p:sp>
              <p:nvSpPr>
                <p:cNvPr id="193" name="TextBox 192">
                  <a:extLst>
                    <a:ext uri="{FF2B5EF4-FFF2-40B4-BE49-F238E27FC236}">
                      <a16:creationId xmlns:a16="http://schemas.microsoft.com/office/drawing/2014/main" id="{9C17B4B6-3F14-4D76-A732-86D3251B3D5A}"/>
                    </a:ext>
                  </a:extLst>
                </p:cNvPr>
                <p:cNvSpPr txBox="1"/>
                <p:nvPr/>
              </p:nvSpPr>
              <p:spPr>
                <a:xfrm>
                  <a:off x="1239230" y="4359730"/>
                  <a:ext cx="344265" cy="197592"/>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797979"/>
                      </a:solidFill>
                      <a:effectLst/>
                      <a:uLnTx/>
                      <a:uFillTx/>
                      <a:latin typeface="Showcard Gothic" panose="04020904020102020604" pitchFamily="82" charset="0"/>
                      <a:ea typeface="+mn-ea"/>
                      <a:cs typeface="Shruti" panose="020B0502040204020203" pitchFamily="34" charset="0"/>
                    </a:rPr>
                    <a:t>&lt;/&gt;</a:t>
                  </a:r>
                </a:p>
              </p:txBody>
            </p:sp>
            <p:sp>
              <p:nvSpPr>
                <p:cNvPr id="194" name="Freeform 127">
                  <a:extLst>
                    <a:ext uri="{FF2B5EF4-FFF2-40B4-BE49-F238E27FC236}">
                      <a16:creationId xmlns:a16="http://schemas.microsoft.com/office/drawing/2014/main" id="{C6A13AF4-AB05-4ADD-8BB3-924528995A6B}"/>
                    </a:ext>
                  </a:extLst>
                </p:cNvPr>
                <p:cNvSpPr>
                  <a:spLocks noChangeAspect="1"/>
                </p:cNvSpPr>
                <p:nvPr/>
              </p:nvSpPr>
              <p:spPr bwMode="black">
                <a:xfrm>
                  <a:off x="1200453" y="4307032"/>
                  <a:ext cx="421817" cy="33196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7979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74" name="Intelligence" title="Icon of circles connected by crossing lines">
                <a:extLst>
                  <a:ext uri="{FF2B5EF4-FFF2-40B4-BE49-F238E27FC236}">
                    <a16:creationId xmlns:a16="http://schemas.microsoft.com/office/drawing/2014/main" id="{E9E7BA16-1000-418E-B81B-6C9F0AB9E35F}"/>
                  </a:ext>
                </a:extLst>
              </p:cNvPr>
              <p:cNvSpPr>
                <a:spLocks noChangeAspect="1" noEditPoints="1"/>
              </p:cNvSpPr>
              <p:nvPr/>
            </p:nvSpPr>
            <p:spPr bwMode="auto">
              <a:xfrm>
                <a:off x="7956975" y="2795741"/>
                <a:ext cx="378796" cy="363990"/>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9050" cap="sq">
                <a:solidFill>
                  <a:srgbClr val="79797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8CCAFD"/>
                  </a:solidFill>
                  <a:effectLst/>
                  <a:uLnTx/>
                  <a:uFillTx/>
                  <a:latin typeface="Segoe UI"/>
                  <a:ea typeface="+mn-ea"/>
                  <a:cs typeface="+mn-cs"/>
                </a:endParaRPr>
              </a:p>
            </p:txBody>
          </p:sp>
          <p:sp>
            <p:nvSpPr>
              <p:cNvPr id="175" name="Freeform 5">
                <a:extLst>
                  <a:ext uri="{FF2B5EF4-FFF2-40B4-BE49-F238E27FC236}">
                    <a16:creationId xmlns:a16="http://schemas.microsoft.com/office/drawing/2014/main" id="{6FAEB959-2332-410F-8F8D-B243CA21E6C4}"/>
                  </a:ext>
                </a:extLst>
              </p:cNvPr>
              <p:cNvSpPr>
                <a:spLocks noEditPoints="1"/>
              </p:cNvSpPr>
              <p:nvPr/>
            </p:nvSpPr>
            <p:spPr bwMode="black">
              <a:xfrm>
                <a:off x="9009119" y="3510680"/>
                <a:ext cx="330399" cy="25640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79797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176" name="Graphic 175">
                <a:extLst>
                  <a:ext uri="{FF2B5EF4-FFF2-40B4-BE49-F238E27FC236}">
                    <a16:creationId xmlns:a16="http://schemas.microsoft.com/office/drawing/2014/main" id="{23324F34-F4E0-43DD-9AB9-4EA984A9DEA1}"/>
                  </a:ext>
                </a:extLst>
              </p:cNvPr>
              <p:cNvPicPr>
                <a:picLocks noChangeAspect="1"/>
              </p:cNvPicPr>
              <p:nvPr/>
            </p:nvPicPr>
            <p:blipFill rotWithShape="1">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l="56245"/>
              <a:stretch/>
            </p:blipFill>
            <p:spPr>
              <a:xfrm>
                <a:off x="5910148" y="2891141"/>
                <a:ext cx="381000" cy="249390"/>
              </a:xfrm>
              <a:prstGeom prst="rect">
                <a:avLst/>
              </a:prstGeom>
            </p:spPr>
          </p:pic>
          <p:pic>
            <p:nvPicPr>
              <p:cNvPr id="177" name="Picture 176">
                <a:extLst>
                  <a:ext uri="{FF2B5EF4-FFF2-40B4-BE49-F238E27FC236}">
                    <a16:creationId xmlns:a16="http://schemas.microsoft.com/office/drawing/2014/main" id="{4F3307DB-FC9A-4BDF-BE04-068D122186AA}"/>
                  </a:ext>
                </a:extLst>
              </p:cNvPr>
              <p:cNvPicPr>
                <a:picLocks noChangeAspect="1"/>
              </p:cNvPicPr>
              <p:nvPr/>
            </p:nvPicPr>
            <p:blipFill>
              <a:blip r:embed="rId9">
                <a:duotone>
                  <a:schemeClr val="accent3">
                    <a:shade val="45000"/>
                    <a:satMod val="135000"/>
                  </a:schemeClr>
                  <a:prstClr val="white"/>
                </a:duotone>
              </a:blip>
              <a:stretch>
                <a:fillRect/>
              </a:stretch>
            </p:blipFill>
            <p:spPr>
              <a:xfrm>
                <a:off x="11003082" y="3534640"/>
                <a:ext cx="484418" cy="189295"/>
              </a:xfrm>
              <a:prstGeom prst="rect">
                <a:avLst/>
              </a:prstGeom>
            </p:spPr>
          </p:pic>
          <p:pic>
            <p:nvPicPr>
              <p:cNvPr id="178" name="Picture 177">
                <a:extLst>
                  <a:ext uri="{FF2B5EF4-FFF2-40B4-BE49-F238E27FC236}">
                    <a16:creationId xmlns:a16="http://schemas.microsoft.com/office/drawing/2014/main" id="{24AD4856-2B48-4772-9822-DEEC1DFCE316}"/>
                  </a:ext>
                </a:extLst>
              </p:cNvPr>
              <p:cNvPicPr>
                <a:picLocks noChangeAspect="1"/>
              </p:cNvPicPr>
              <p:nvPr/>
            </p:nvPicPr>
            <p:blipFill>
              <a:blip r:embed="rId10">
                <a:duotone>
                  <a:schemeClr val="accent3">
                    <a:shade val="45000"/>
                    <a:satMod val="135000"/>
                  </a:schemeClr>
                  <a:prstClr val="white"/>
                </a:duotone>
              </a:blip>
              <a:stretch>
                <a:fillRect/>
              </a:stretch>
            </p:blipFill>
            <p:spPr>
              <a:xfrm>
                <a:off x="742580" y="2934056"/>
                <a:ext cx="426754" cy="125460"/>
              </a:xfrm>
              <a:prstGeom prst="rect">
                <a:avLst/>
              </a:prstGeom>
              <a:ln>
                <a:noFill/>
              </a:ln>
            </p:spPr>
          </p:pic>
          <p:sp>
            <p:nvSpPr>
              <p:cNvPr id="179" name="TextBox 178">
                <a:extLst>
                  <a:ext uri="{FF2B5EF4-FFF2-40B4-BE49-F238E27FC236}">
                    <a16:creationId xmlns:a16="http://schemas.microsoft.com/office/drawing/2014/main" id="{0472E561-BAAF-46ED-9393-606A696F2037}"/>
                  </a:ext>
                </a:extLst>
              </p:cNvPr>
              <p:cNvSpPr txBox="1"/>
              <p:nvPr/>
            </p:nvSpPr>
            <p:spPr>
              <a:xfrm>
                <a:off x="685448" y="3504628"/>
                <a:ext cx="541747" cy="276999"/>
              </a:xfrm>
              <a:prstGeom prst="rect">
                <a:avLst/>
              </a:prstGeom>
              <a:ln>
                <a:noFill/>
              </a:ln>
            </p:spPr>
            <p:txBody>
              <a:bodyPr wrap="square" lIns="0" tIns="0" rIns="0" bIns="0" rtlCol="0" anchor="t"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a:ln>
                      <a:noFill/>
                    </a:ln>
                    <a:solidFill>
                      <a:srgbClr val="737373"/>
                    </a:solidFill>
                    <a:effectLst/>
                    <a:uLnTx/>
                    <a:uFillTx/>
                    <a:latin typeface="Segoe UI"/>
                    <a:ea typeface="+mn-ea"/>
                    <a:cs typeface="Segoe UI Semibold" panose="020B0702040204020203" pitchFamily="34" charset="0"/>
                  </a:rPr>
                  <a:t>Go</a:t>
                </a:r>
              </a:p>
            </p:txBody>
          </p:sp>
          <p:sp>
            <p:nvSpPr>
              <p:cNvPr id="180" name="TextBox 179">
                <a:extLst>
                  <a:ext uri="{FF2B5EF4-FFF2-40B4-BE49-F238E27FC236}">
                    <a16:creationId xmlns:a16="http://schemas.microsoft.com/office/drawing/2014/main" id="{81164964-D06B-489B-98F8-0E3B5B16B20D}"/>
                  </a:ext>
                </a:extLst>
              </p:cNvPr>
              <p:cNvSpPr txBox="1"/>
              <p:nvPr/>
            </p:nvSpPr>
            <p:spPr>
              <a:xfrm>
                <a:off x="10982014" y="2854626"/>
                <a:ext cx="541747" cy="246221"/>
              </a:xfrm>
              <a:prstGeom prst="rect">
                <a:avLst/>
              </a:prstGeom>
              <a:ln>
                <a:noFill/>
              </a:ln>
            </p:spPr>
            <p:txBody>
              <a:bodyPr wrap="square" lIns="0" tIns="0" rIns="0" bIns="0" rtlCol="0" anchor="t"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737373"/>
                    </a:solidFill>
                    <a:effectLst/>
                    <a:uLnTx/>
                    <a:uFillTx/>
                    <a:latin typeface="Segoe UI"/>
                    <a:ea typeface="+mn-ea"/>
                    <a:cs typeface="Segoe UI Semibold" panose="020B0702040204020203" pitchFamily="34" charset="0"/>
                  </a:rPr>
                  <a:t>C++</a:t>
                </a:r>
              </a:p>
            </p:txBody>
          </p:sp>
          <p:pic>
            <p:nvPicPr>
              <p:cNvPr id="183" name="Picture 2" descr="E:\Seagate Dashboard 2.0\Genius Marketing\Microsoft\October 2018\Symbols\CnE_Cloud\PNG\Azure Functions.png">
                <a:extLst>
                  <a:ext uri="{FF2B5EF4-FFF2-40B4-BE49-F238E27FC236}">
                    <a16:creationId xmlns:a16="http://schemas.microsoft.com/office/drawing/2014/main" id="{17B36396-CFAC-4FF2-8807-D19C8EA7B1C3}"/>
                  </a:ext>
                </a:extLst>
              </p:cNvPr>
              <p:cNvPicPr>
                <a:picLocks noChangeAspect="1" noChangeArrowheads="1"/>
              </p:cNvPicPr>
              <p:nvPr/>
            </p:nvPicPr>
            <p:blipFill>
              <a:blip r:embed="rId11"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33762" y="3457264"/>
                <a:ext cx="380535" cy="380535"/>
              </a:xfrm>
              <a:prstGeom prst="rect">
                <a:avLst/>
              </a:prstGeom>
              <a:noFill/>
              <a:extLst>
                <a:ext uri="{909E8E84-426E-40DD-AFC4-6F175D3DCCD1}">
                  <a14:hiddenFill xmlns:a14="http://schemas.microsoft.com/office/drawing/2010/main">
                    <a:solidFill>
                      <a:srgbClr val="FFFFFF"/>
                    </a:solidFill>
                  </a14:hiddenFill>
                </a:ext>
              </a:extLst>
            </p:spPr>
          </p:pic>
        </p:grpSp>
        <p:pic>
          <p:nvPicPr>
            <p:cNvPr id="115" name="Picture 114">
              <a:extLst>
                <a:ext uri="{FF2B5EF4-FFF2-40B4-BE49-F238E27FC236}">
                  <a16:creationId xmlns:a16="http://schemas.microsoft.com/office/drawing/2014/main" id="{2B4D472B-9158-48B3-A628-512EC6D63531}"/>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0" b="100000" l="0" r="94667"/>
                      </a14:imgEffect>
                    </a14:imgLayer>
                  </a14:imgProps>
                </a:ext>
              </a:extLst>
            </a:blip>
            <a:stretch>
              <a:fillRect/>
            </a:stretch>
          </p:blipFill>
          <p:spPr>
            <a:xfrm>
              <a:off x="412575" y="1889939"/>
              <a:ext cx="444564" cy="621303"/>
            </a:xfrm>
            <a:prstGeom prst="rect">
              <a:avLst/>
            </a:prstGeom>
          </p:spPr>
        </p:pic>
        <p:pic>
          <p:nvPicPr>
            <p:cNvPr id="116" name="Picture 115">
              <a:extLst>
                <a:ext uri="{FF2B5EF4-FFF2-40B4-BE49-F238E27FC236}">
                  <a16:creationId xmlns:a16="http://schemas.microsoft.com/office/drawing/2014/main" id="{C7CDC41F-0413-480A-8669-124F2910A9EE}"/>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0" b="100000" l="0" r="100000">
                          <a14:foregroundMark x1="83871" y1="9357" x2="83871" y2="9357"/>
                          <a14:foregroundMark x1="52903" y1="35673" x2="83871" y2="24561"/>
                          <a14:foregroundMark x1="92903" y1="17544" x2="77419" y2="9357"/>
                          <a14:foregroundMark x1="63871" y1="31579" x2="92903" y2="20468"/>
                          <a14:foregroundMark x1="16129" y1="30409" x2="17419" y2="23392"/>
                          <a14:foregroundMark x1="21935" y1="62573" x2="25161" y2="73684"/>
                        </a14:backgroundRemoval>
                      </a14:imgEffect>
                    </a14:imgLayer>
                  </a14:imgProps>
                </a:ext>
              </a:extLst>
            </a:blip>
            <a:stretch>
              <a:fillRect/>
            </a:stretch>
          </p:blipFill>
          <p:spPr>
            <a:xfrm>
              <a:off x="11296792" y="1839213"/>
              <a:ext cx="438567" cy="566643"/>
            </a:xfrm>
            <a:prstGeom prst="rect">
              <a:avLst/>
            </a:prstGeom>
          </p:spPr>
        </p:pic>
      </p:grpSp>
    </p:spTree>
    <p:extLst>
      <p:ext uri="{BB962C8B-B14F-4D97-AF65-F5344CB8AC3E}">
        <p14:creationId xmlns:p14="http://schemas.microsoft.com/office/powerpoint/2010/main" val="3945078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75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id="{3FC3EB5A-39B6-47AC-B4F6-62E7C72A4A90}"/>
              </a:ext>
            </a:extLst>
          </p:cNvPr>
          <p:cNvCxnSpPr>
            <a:cxnSpLocks/>
          </p:cNvCxnSpPr>
          <p:nvPr/>
        </p:nvCxnSpPr>
        <p:spPr>
          <a:xfrm>
            <a:off x="586740" y="5204306"/>
            <a:ext cx="10341090" cy="0"/>
          </a:xfrm>
          <a:prstGeom prst="line">
            <a:avLst/>
          </a:prstGeom>
          <a:ln w="12700">
            <a:solidFill>
              <a:srgbClr val="929292"/>
            </a:solidFill>
            <a:prstDash val="solid"/>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1786DABB-E6F3-44CA-9527-1C03E431ACA7}"/>
              </a:ext>
            </a:extLst>
          </p:cNvPr>
          <p:cNvSpPr/>
          <p:nvPr/>
        </p:nvSpPr>
        <p:spPr>
          <a:xfrm>
            <a:off x="632880" y="4509419"/>
            <a:ext cx="539700" cy="338554"/>
          </a:xfrm>
          <a:prstGeom prst="rect">
            <a:avLst/>
          </a:prstGeom>
        </p:spPr>
        <p:txBody>
          <a:bodyPr wrap="none">
            <a:spAutoFit/>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accent4"/>
                </a:solidFill>
                <a:effectLst/>
                <a:uLnTx/>
                <a:uFillTx/>
                <a:ea typeface="+mn-ea"/>
                <a:cs typeface="Segoe UI Light" panose="020B0502040204020203" pitchFamily="34" charset="0"/>
              </a:rPr>
              <a:t>You</a:t>
            </a:r>
          </a:p>
        </p:txBody>
      </p:sp>
      <p:sp>
        <p:nvSpPr>
          <p:cNvPr id="50" name="Rectangle 49">
            <a:extLst>
              <a:ext uri="{FF2B5EF4-FFF2-40B4-BE49-F238E27FC236}">
                <a16:creationId xmlns:a16="http://schemas.microsoft.com/office/drawing/2014/main" id="{DB1B79B8-65B4-45D3-8477-4229DE77DDD0}"/>
              </a:ext>
            </a:extLst>
          </p:cNvPr>
          <p:cNvSpPr/>
          <p:nvPr/>
        </p:nvSpPr>
        <p:spPr>
          <a:xfrm>
            <a:off x="527531" y="5558378"/>
            <a:ext cx="741678" cy="338554"/>
          </a:xfrm>
          <a:prstGeom prst="rect">
            <a:avLst/>
          </a:prstGeom>
        </p:spPr>
        <p:txBody>
          <a:bodyPr wrap="none">
            <a:spAutoFit/>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accent4"/>
                </a:solidFill>
                <a:effectLst/>
                <a:uLnTx/>
                <a:uFillTx/>
                <a:ea typeface="+mn-ea"/>
                <a:cs typeface="Segoe UI Light" panose="020B0502040204020203" pitchFamily="34" charset="0"/>
              </a:rPr>
              <a:t>Azure</a:t>
            </a:r>
          </a:p>
        </p:txBody>
      </p:sp>
      <p:sp>
        <p:nvSpPr>
          <p:cNvPr id="51" name="Rectangle 50">
            <a:extLst>
              <a:ext uri="{FF2B5EF4-FFF2-40B4-BE49-F238E27FC236}">
                <a16:creationId xmlns:a16="http://schemas.microsoft.com/office/drawing/2014/main" id="{1D797CB9-6181-4572-A763-F53BC208B217}"/>
              </a:ext>
            </a:extLst>
          </p:cNvPr>
          <p:cNvSpPr/>
          <p:nvPr/>
        </p:nvSpPr>
        <p:spPr>
          <a:xfrm rot="16200000">
            <a:off x="-501553" y="5020158"/>
            <a:ext cx="1698542" cy="369332"/>
          </a:xfrm>
          <a:prstGeom prst="rect">
            <a:avLst/>
          </a:prstGeom>
        </p:spPr>
        <p:txBody>
          <a:bodyPr wrap="none">
            <a:spAutoFit/>
          </a:bodyPr>
          <a:lstStyle/>
          <a:p>
            <a:pPr marL="0" marR="0" lvl="0" indent="0" algn="ctr" defTabSz="932574" rtl="0" eaLnBrk="1" fontAlgn="auto" latinLnBrk="0" hangingPunct="1">
              <a:lnSpc>
                <a:spcPct val="100000"/>
              </a:lnSpc>
              <a:spcBef>
                <a:spcPts val="0"/>
              </a:spcBef>
              <a:spcAft>
                <a:spcPts val="300"/>
              </a:spcAft>
              <a:buClrTx/>
              <a:buSzTx/>
              <a:buFontTx/>
              <a:buNone/>
              <a:tabLst/>
              <a:defRPr/>
            </a:pPr>
            <a:r>
              <a:rPr kumimoji="0" lang="en-US" b="1" i="0" u="none" strike="noStrike" kern="1200" cap="none" spc="0" normalizeH="0" baseline="0" noProof="0">
                <a:ln>
                  <a:noFill/>
                </a:ln>
                <a:solidFill>
                  <a:schemeClr val="accent4"/>
                </a:solidFill>
                <a:effectLst/>
                <a:uLnTx/>
                <a:uFillTx/>
                <a:ea typeface="+mn-ea"/>
                <a:cs typeface="Segoe UI Semibold" panose="020B0702040204020203" pitchFamily="34" charset="0"/>
              </a:rPr>
              <a:t>Responsibility</a:t>
            </a:r>
          </a:p>
        </p:txBody>
      </p:sp>
      <p:sp>
        <p:nvSpPr>
          <p:cNvPr id="2" name="Title 1"/>
          <p:cNvSpPr>
            <a:spLocks noGrp="1"/>
          </p:cNvSpPr>
          <p:nvPr>
            <p:ph type="title"/>
          </p:nvPr>
        </p:nvSpPr>
        <p:spPr/>
        <p:txBody>
          <a:bodyPr/>
          <a:lstStyle/>
          <a:p>
            <a:r>
              <a:rPr lang="en-GB"/>
              <a:t>Service Fabric product offerings</a:t>
            </a:r>
          </a:p>
        </p:txBody>
      </p:sp>
      <p:grpSp>
        <p:nvGrpSpPr>
          <p:cNvPr id="3" name="Group 2">
            <a:extLst>
              <a:ext uri="{FF2B5EF4-FFF2-40B4-BE49-F238E27FC236}">
                <a16:creationId xmlns:a16="http://schemas.microsoft.com/office/drawing/2014/main" id="{C1D482F9-55EA-4898-B1AA-A2197F91E301}"/>
              </a:ext>
            </a:extLst>
          </p:cNvPr>
          <p:cNvGrpSpPr/>
          <p:nvPr/>
        </p:nvGrpSpPr>
        <p:grpSpPr>
          <a:xfrm>
            <a:off x="8238465" y="1827985"/>
            <a:ext cx="2689582" cy="4642402"/>
            <a:chOff x="1015095" y="1827985"/>
            <a:chExt cx="2689582" cy="4642402"/>
          </a:xfrm>
        </p:grpSpPr>
        <p:sp>
          <p:nvSpPr>
            <p:cNvPr id="38" name="Rectangle 37">
              <a:extLst>
                <a:ext uri="{FF2B5EF4-FFF2-40B4-BE49-F238E27FC236}">
                  <a16:creationId xmlns:a16="http://schemas.microsoft.com/office/drawing/2014/main" id="{ABFE69CE-FB38-489A-9B71-8ECEE94189E1}"/>
                </a:ext>
              </a:extLst>
            </p:cNvPr>
            <p:cNvSpPr/>
            <p:nvPr/>
          </p:nvSpPr>
          <p:spPr>
            <a:xfrm>
              <a:off x="1385886" y="5256208"/>
              <a:ext cx="2088640" cy="1214179"/>
            </a:xfrm>
            <a:prstGeom prst="rect">
              <a:avLst/>
            </a:prstGeom>
          </p:spPr>
          <p:txBody>
            <a:bodyPr wrap="square" anchor="ctr">
              <a:spAutoFit/>
            </a:bodyPr>
            <a:lstStyle/>
            <a:p>
              <a:pPr marL="0" marR="0" lvl="1" indent="0" algn="ctr" fontAlgn="auto">
                <a:lnSpc>
                  <a:spcPct val="90000"/>
                </a:lnSpc>
                <a:spcBef>
                  <a:spcPts val="0"/>
                </a:spcBef>
                <a:spcAft>
                  <a:spcPts val="0"/>
                </a:spcAft>
                <a:buClrTx/>
                <a:buSzTx/>
                <a:buFontTx/>
                <a:buNone/>
                <a:tabLst/>
                <a:defRPr/>
              </a:pPr>
              <a:r>
                <a:rPr lang="en-US" sz="1350">
                  <a:cs typeface="Segoe UI Light" panose="020B0502040204020203" pitchFamily="34" charset="0"/>
                </a:rPr>
                <a:t>Hardware</a:t>
              </a:r>
            </a:p>
            <a:p>
              <a:pPr marL="0" marR="0" lvl="1" indent="0" algn="ctr" fontAlgn="auto">
                <a:lnSpc>
                  <a:spcPct val="90000"/>
                </a:lnSpc>
                <a:spcBef>
                  <a:spcPts val="0"/>
                </a:spcBef>
                <a:spcAft>
                  <a:spcPts val="0"/>
                </a:spcAft>
                <a:buClrTx/>
                <a:buSzTx/>
                <a:buFontTx/>
                <a:buNone/>
                <a:tabLst/>
                <a:defRPr/>
              </a:pPr>
              <a:r>
                <a:rPr lang="en-US" sz="1350">
                  <a:cs typeface="Segoe UI Light" panose="020B0502040204020203" pitchFamily="34" charset="0"/>
                </a:rPr>
                <a:t>OS patching</a:t>
              </a:r>
            </a:p>
            <a:p>
              <a:pPr marL="0" marR="0" lvl="1" indent="0" algn="ctr" fontAlgn="auto">
                <a:lnSpc>
                  <a:spcPct val="90000"/>
                </a:lnSpc>
                <a:spcBef>
                  <a:spcPts val="0"/>
                </a:spcBef>
                <a:spcAft>
                  <a:spcPts val="0"/>
                </a:spcAft>
                <a:buClrTx/>
                <a:buSzTx/>
                <a:buFontTx/>
                <a:buNone/>
                <a:tabLst/>
                <a:defRPr/>
              </a:pPr>
              <a:r>
                <a:rPr lang="en-US" sz="1350">
                  <a:cs typeface="Segoe UI Light" panose="020B0502040204020203" pitchFamily="34" charset="0"/>
                </a:rPr>
                <a:t>Runtime upgrades</a:t>
              </a:r>
            </a:p>
            <a:p>
              <a:pPr marL="0" lvl="1" algn="ctr">
                <a:lnSpc>
                  <a:spcPct val="90000"/>
                </a:lnSpc>
                <a:defRPr/>
              </a:pPr>
              <a:r>
                <a:rPr lang="en-US" sz="1350">
                  <a:cs typeface="Segoe UI Light" panose="020B0502040204020203" pitchFamily="34" charset="0"/>
                </a:rPr>
                <a:t>Micro-billing</a:t>
              </a:r>
            </a:p>
            <a:p>
              <a:pPr marL="0" marR="0" lvl="1" indent="0" algn="ctr" fontAlgn="auto">
                <a:lnSpc>
                  <a:spcPct val="90000"/>
                </a:lnSpc>
                <a:spcBef>
                  <a:spcPts val="0"/>
                </a:spcBef>
                <a:spcAft>
                  <a:spcPts val="0"/>
                </a:spcAft>
                <a:buClrTx/>
                <a:buSzTx/>
                <a:buFontTx/>
                <a:buNone/>
                <a:tabLst/>
                <a:defRPr/>
              </a:pPr>
              <a:r>
                <a:rPr lang="en-US" sz="1350">
                  <a:cs typeface="Segoe UI Light" panose="020B0502040204020203" pitchFamily="34" charset="0"/>
                </a:rPr>
                <a:t>Cluster capacity planning </a:t>
              </a:r>
            </a:p>
            <a:p>
              <a:pPr marL="0" marR="0" lvl="1" indent="0" algn="ctr" fontAlgn="auto">
                <a:lnSpc>
                  <a:spcPct val="90000"/>
                </a:lnSpc>
                <a:spcBef>
                  <a:spcPts val="0"/>
                </a:spcBef>
                <a:spcAft>
                  <a:spcPts val="0"/>
                </a:spcAft>
                <a:buClrTx/>
                <a:buSzTx/>
                <a:buFontTx/>
                <a:buNone/>
                <a:tabLst/>
                <a:defRPr/>
              </a:pPr>
              <a:r>
                <a:rPr lang="en-US" sz="1350">
                  <a:cs typeface="Segoe UI Light" panose="020B0502040204020203" pitchFamily="34" charset="0"/>
                </a:rPr>
                <a:t>Network and storage</a:t>
              </a:r>
            </a:p>
          </p:txBody>
        </p:sp>
        <p:sp>
          <p:nvSpPr>
            <p:cNvPr id="39" name="Rectangle 38">
              <a:extLst>
                <a:ext uri="{FF2B5EF4-FFF2-40B4-BE49-F238E27FC236}">
                  <a16:creationId xmlns:a16="http://schemas.microsoft.com/office/drawing/2014/main" id="{698A2702-8508-4D50-BA8F-85BEF4C9BF77}"/>
                </a:ext>
              </a:extLst>
            </p:cNvPr>
            <p:cNvSpPr/>
            <p:nvPr/>
          </p:nvSpPr>
          <p:spPr>
            <a:xfrm>
              <a:off x="1245246" y="4903035"/>
              <a:ext cx="2229280" cy="286232"/>
            </a:xfrm>
            <a:prstGeom prst="rect">
              <a:avLst/>
            </a:prstGeom>
          </p:spPr>
          <p:txBody>
            <a:bodyPr wrap="square" anchor="ctr">
              <a:spAutoFit/>
            </a:bodyPr>
            <a:lstStyle/>
            <a:p>
              <a:pPr marL="0" lvl="1" algn="ctr">
                <a:lnSpc>
                  <a:spcPct val="90000"/>
                </a:lnSpc>
                <a:defRPr/>
              </a:pPr>
              <a:r>
                <a:rPr lang="en-US" sz="1350">
                  <a:cs typeface="Segoe UI Light" panose="020B0502040204020203" pitchFamily="34" charset="0"/>
                </a:rPr>
                <a:t>Application deployment</a:t>
              </a:r>
            </a:p>
          </p:txBody>
        </p:sp>
        <p:sp>
          <p:nvSpPr>
            <p:cNvPr id="41" name="Rectangle 40">
              <a:extLst>
                <a:ext uri="{FF2B5EF4-FFF2-40B4-BE49-F238E27FC236}">
                  <a16:creationId xmlns:a16="http://schemas.microsoft.com/office/drawing/2014/main" id="{A820C0F6-07DB-4082-AF4A-91C1553C4C8A}"/>
                </a:ext>
              </a:extLst>
            </p:cNvPr>
            <p:cNvSpPr/>
            <p:nvPr/>
          </p:nvSpPr>
          <p:spPr>
            <a:xfrm>
              <a:off x="1015095" y="3118715"/>
              <a:ext cx="2689582" cy="707886"/>
            </a:xfrm>
            <a:prstGeom prst="rect">
              <a:avLst/>
            </a:prstGeom>
          </p:spPr>
          <p:txBody>
            <a:bodyPr wrap="none">
              <a:spAutoFit/>
            </a:bodyPr>
            <a:lstStyle/>
            <a:p>
              <a:pPr algn="ctr"/>
              <a:r>
                <a:rPr lang="en-US" sz="2000" b="1">
                  <a:solidFill>
                    <a:schemeClr val="accent4"/>
                  </a:solidFill>
                  <a:cs typeface="Segoe UI Semibold" panose="020B0702040204020203" pitchFamily="34" charset="0"/>
                </a:rPr>
                <a:t>Azure Service Fabric </a:t>
              </a:r>
            </a:p>
            <a:p>
              <a:pPr algn="ctr"/>
              <a:r>
                <a:rPr lang="en-US" sz="2000" b="1">
                  <a:solidFill>
                    <a:schemeClr val="accent4"/>
                  </a:solidFill>
                  <a:cs typeface="Segoe UI Semibold" panose="020B0702040204020203" pitchFamily="34" charset="0"/>
                </a:rPr>
                <a:t>Mesh</a:t>
              </a:r>
              <a:endParaRPr lang="en-US" sz="2000">
                <a:solidFill>
                  <a:schemeClr val="accent4"/>
                </a:solidFill>
              </a:endParaRPr>
            </a:p>
          </p:txBody>
        </p:sp>
        <p:sp>
          <p:nvSpPr>
            <p:cNvPr id="24" name="Oval 23">
              <a:extLst>
                <a:ext uri="{FF2B5EF4-FFF2-40B4-BE49-F238E27FC236}">
                  <a16:creationId xmlns:a16="http://schemas.microsoft.com/office/drawing/2014/main" id="{1C7EDE41-89FD-4544-AA37-12B7EDDF46BB}"/>
                </a:ext>
              </a:extLst>
            </p:cNvPr>
            <p:cNvSpPr/>
            <p:nvPr/>
          </p:nvSpPr>
          <p:spPr>
            <a:xfrm>
              <a:off x="1765526" y="1827985"/>
              <a:ext cx="1188720" cy="1188720"/>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78D7"/>
                </a:solidFill>
              </a:endParaRPr>
            </a:p>
          </p:txBody>
        </p:sp>
        <p:pic>
          <p:nvPicPr>
            <p:cNvPr id="25" name="Graphic 6">
              <a:extLst>
                <a:ext uri="{FF2B5EF4-FFF2-40B4-BE49-F238E27FC236}">
                  <a16:creationId xmlns:a16="http://schemas.microsoft.com/office/drawing/2014/main" id="{91357AC7-6CEF-42CF-86EE-8DAB648C6B2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85952" y="1955929"/>
              <a:ext cx="947867" cy="947867"/>
            </a:xfrm>
            <a:prstGeom prst="rect">
              <a:avLst/>
            </a:prstGeom>
          </p:spPr>
        </p:pic>
      </p:grpSp>
      <p:grpSp>
        <p:nvGrpSpPr>
          <p:cNvPr id="4" name="Group 3">
            <a:extLst>
              <a:ext uri="{FF2B5EF4-FFF2-40B4-BE49-F238E27FC236}">
                <a16:creationId xmlns:a16="http://schemas.microsoft.com/office/drawing/2014/main" id="{114A4B17-D7AA-4C94-970E-3B52E304F6C1}"/>
              </a:ext>
            </a:extLst>
          </p:cNvPr>
          <p:cNvGrpSpPr/>
          <p:nvPr/>
        </p:nvGrpSpPr>
        <p:grpSpPr>
          <a:xfrm>
            <a:off x="4730101" y="1827985"/>
            <a:ext cx="2699600" cy="4268453"/>
            <a:chOff x="4508630" y="1827985"/>
            <a:chExt cx="2699600" cy="4268453"/>
          </a:xfrm>
        </p:grpSpPr>
        <p:sp>
          <p:nvSpPr>
            <p:cNvPr id="52" name="Rectangle 51">
              <a:extLst>
                <a:ext uri="{FF2B5EF4-FFF2-40B4-BE49-F238E27FC236}">
                  <a16:creationId xmlns:a16="http://schemas.microsoft.com/office/drawing/2014/main" id="{7EA3ED63-E70C-4D64-9656-922AA03534FD}"/>
                </a:ext>
              </a:extLst>
            </p:cNvPr>
            <p:cNvSpPr/>
            <p:nvPr/>
          </p:nvSpPr>
          <p:spPr>
            <a:xfrm>
              <a:off x="4743552" y="4530275"/>
              <a:ext cx="2229754" cy="674031"/>
            </a:xfrm>
            <a:prstGeom prst="rect">
              <a:avLst/>
            </a:prstGeom>
          </p:spPr>
          <p:txBody>
            <a:bodyPr wrap="square" anchor="ctr">
              <a:spAutoFit/>
            </a:bodyPr>
            <a:lstStyle/>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350" b="0" i="0" u="none" strike="noStrike" kern="1200" cap="none" spc="0" normalizeH="0" baseline="0" noProof="0">
                  <a:ln>
                    <a:noFill/>
                  </a:ln>
                  <a:effectLst/>
                  <a:uLnTx/>
                  <a:uFillTx/>
                  <a:cs typeface="Segoe UI Light" panose="020B0502040204020203" pitchFamily="34" charset="0"/>
                </a:rPr>
                <a:t>Cluster capacity planning</a:t>
              </a:r>
            </a:p>
            <a:p>
              <a:pPr marL="0" marR="0" lvl="1" indent="0" algn="ctr" defTabSz="914400" rtl="0" eaLnBrk="1" fontAlgn="auto" latinLnBrk="0" hangingPunct="1">
                <a:lnSpc>
                  <a:spcPct val="90000"/>
                </a:lnSpc>
                <a:spcBef>
                  <a:spcPts val="0"/>
                </a:spcBef>
                <a:spcAft>
                  <a:spcPts val="0"/>
                </a:spcAft>
                <a:buClrTx/>
                <a:buSzTx/>
                <a:buFontTx/>
                <a:buNone/>
                <a:tabLst/>
                <a:defRPr/>
              </a:pPr>
              <a:r>
                <a:rPr lang="en-US" sz="1350">
                  <a:cs typeface="Segoe UI Light" panose="020B0502040204020203" pitchFamily="34" charset="0"/>
                </a:rPr>
                <a:t>Network and storage</a:t>
              </a:r>
            </a:p>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350" b="0" i="0" u="none" strike="noStrike" kern="1200" cap="none" spc="0" normalizeH="0" baseline="0" noProof="0">
                  <a:ln>
                    <a:noFill/>
                  </a:ln>
                  <a:effectLst/>
                  <a:uLnTx/>
                  <a:uFillTx/>
                  <a:cs typeface="Segoe UI Light" panose="020B0502040204020203" pitchFamily="34" charset="0"/>
                </a:rPr>
                <a:t>Application deployment</a:t>
              </a:r>
            </a:p>
          </p:txBody>
        </p:sp>
        <p:sp>
          <p:nvSpPr>
            <p:cNvPr id="54" name="Rectangle 53">
              <a:extLst>
                <a:ext uri="{FF2B5EF4-FFF2-40B4-BE49-F238E27FC236}">
                  <a16:creationId xmlns:a16="http://schemas.microsoft.com/office/drawing/2014/main" id="{AE0B73BD-52D7-4C25-9F67-68FB223B4B15}"/>
                </a:ext>
              </a:extLst>
            </p:cNvPr>
            <p:cNvSpPr/>
            <p:nvPr/>
          </p:nvSpPr>
          <p:spPr>
            <a:xfrm>
              <a:off x="4953541" y="5256208"/>
              <a:ext cx="1809775" cy="840230"/>
            </a:xfrm>
            <a:prstGeom prst="rect">
              <a:avLst/>
            </a:prstGeom>
          </p:spPr>
          <p:txBody>
            <a:bodyPr wrap="square" anchor="ctr">
              <a:spAutoFit/>
            </a:bodyPr>
            <a:lstStyle/>
            <a:p>
              <a:pPr marL="0" lvl="1" algn="ctr">
                <a:lnSpc>
                  <a:spcPct val="90000"/>
                </a:lnSpc>
                <a:defRPr/>
              </a:pPr>
              <a:r>
                <a:rPr lang="en-US" sz="1350">
                  <a:cs typeface="Segoe UI Light" panose="020B0502040204020203" pitchFamily="34" charset="0"/>
                </a:rPr>
                <a:t>Hardware</a:t>
              </a:r>
            </a:p>
            <a:p>
              <a:pPr marL="0" lvl="1" algn="ctr">
                <a:lnSpc>
                  <a:spcPct val="90000"/>
                </a:lnSpc>
                <a:defRPr/>
              </a:pPr>
              <a:r>
                <a:rPr lang="en-US" sz="1350">
                  <a:cs typeface="Segoe UI Light" panose="020B0502040204020203" pitchFamily="34" charset="0"/>
                </a:rPr>
                <a:t>OS patching</a:t>
              </a:r>
            </a:p>
            <a:p>
              <a:pPr marL="0" lvl="1" algn="ctr">
                <a:lnSpc>
                  <a:spcPct val="90000"/>
                </a:lnSpc>
                <a:defRPr/>
              </a:pPr>
              <a:r>
                <a:rPr lang="en-US" sz="1350">
                  <a:cs typeface="Segoe UI Light" panose="020B0502040204020203" pitchFamily="34" charset="0"/>
                </a:rPr>
                <a:t>Runtime upgrades</a:t>
              </a:r>
            </a:p>
            <a:p>
              <a:pPr marL="0" lvl="1" algn="ctr">
                <a:lnSpc>
                  <a:spcPct val="90000"/>
                </a:lnSpc>
                <a:defRPr/>
              </a:pPr>
              <a:r>
                <a:rPr lang="en-US" sz="1350">
                  <a:cs typeface="Segoe UI Light" panose="020B0502040204020203" pitchFamily="34" charset="0"/>
                </a:rPr>
                <a:t>Billing</a:t>
              </a:r>
            </a:p>
          </p:txBody>
        </p:sp>
        <p:sp>
          <p:nvSpPr>
            <p:cNvPr id="59" name="Rectangle 58">
              <a:extLst>
                <a:ext uri="{FF2B5EF4-FFF2-40B4-BE49-F238E27FC236}">
                  <a16:creationId xmlns:a16="http://schemas.microsoft.com/office/drawing/2014/main" id="{36F43046-296E-479D-95D5-B76125FAC56E}"/>
                </a:ext>
              </a:extLst>
            </p:cNvPr>
            <p:cNvSpPr/>
            <p:nvPr/>
          </p:nvSpPr>
          <p:spPr>
            <a:xfrm>
              <a:off x="4508630" y="3118715"/>
              <a:ext cx="2699600" cy="707886"/>
            </a:xfrm>
            <a:prstGeom prst="rect">
              <a:avLst/>
            </a:prstGeom>
          </p:spPr>
          <p:txBody>
            <a:bodyPr wrap="square">
              <a:spAutoFit/>
            </a:bodyPr>
            <a:lstStyle/>
            <a:p>
              <a:pPr algn="ctr"/>
              <a:r>
                <a:rPr lang="en-US" sz="2000" b="1">
                  <a:solidFill>
                    <a:schemeClr val="accent4"/>
                  </a:solidFill>
                  <a:cs typeface="Segoe UI Semibold" panose="020B0702040204020203" pitchFamily="34" charset="0"/>
                </a:rPr>
                <a:t>Azure Service Fabric</a:t>
              </a:r>
            </a:p>
            <a:p>
              <a:pPr algn="ctr"/>
              <a:r>
                <a:rPr lang="en-US" sz="2000" b="1">
                  <a:solidFill>
                    <a:schemeClr val="accent4"/>
                  </a:solidFill>
                  <a:cs typeface="Segoe UI Semibold" panose="020B0702040204020203" pitchFamily="34" charset="0"/>
                </a:rPr>
                <a:t>clusters</a:t>
              </a:r>
              <a:endParaRPr lang="en-US" sz="2000">
                <a:solidFill>
                  <a:schemeClr val="accent4"/>
                </a:solidFill>
              </a:endParaRPr>
            </a:p>
          </p:txBody>
        </p:sp>
        <p:pic>
          <p:nvPicPr>
            <p:cNvPr id="26" name="Graphic 25">
              <a:extLst>
                <a:ext uri="{FF2B5EF4-FFF2-40B4-BE49-F238E27FC236}">
                  <a16:creationId xmlns:a16="http://schemas.microsoft.com/office/drawing/2014/main" id="{AD93D829-5754-4D58-872E-F5A91819A18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32650" y="1947811"/>
              <a:ext cx="851556" cy="864194"/>
            </a:xfrm>
            <a:prstGeom prst="rect">
              <a:avLst/>
            </a:prstGeom>
          </p:spPr>
        </p:pic>
        <p:sp>
          <p:nvSpPr>
            <p:cNvPr id="27" name="Oval 26">
              <a:extLst>
                <a:ext uri="{FF2B5EF4-FFF2-40B4-BE49-F238E27FC236}">
                  <a16:creationId xmlns:a16="http://schemas.microsoft.com/office/drawing/2014/main" id="{49BAAAFA-85FA-40CD-BB78-8F70DB409C1D}"/>
                </a:ext>
              </a:extLst>
            </p:cNvPr>
            <p:cNvSpPr/>
            <p:nvPr/>
          </p:nvSpPr>
          <p:spPr>
            <a:xfrm>
              <a:off x="5264070" y="1827985"/>
              <a:ext cx="1188720" cy="1188720"/>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7E0B6284-3661-43AE-ADCD-03F6046254DD}"/>
              </a:ext>
            </a:extLst>
          </p:cNvPr>
          <p:cNvGrpSpPr/>
          <p:nvPr/>
        </p:nvGrpSpPr>
        <p:grpSpPr>
          <a:xfrm>
            <a:off x="1355676" y="1828425"/>
            <a:ext cx="2902042" cy="3282394"/>
            <a:chOff x="7918321" y="1837662"/>
            <a:chExt cx="2902042" cy="3282394"/>
          </a:xfrm>
        </p:grpSpPr>
        <p:sp>
          <p:nvSpPr>
            <p:cNvPr id="61" name="Rectangle 60">
              <a:extLst>
                <a:ext uri="{FF2B5EF4-FFF2-40B4-BE49-F238E27FC236}">
                  <a16:creationId xmlns:a16="http://schemas.microsoft.com/office/drawing/2014/main" id="{A86CA0B4-C853-4327-A513-7456BC684165}"/>
                </a:ext>
              </a:extLst>
            </p:cNvPr>
            <p:cNvSpPr/>
            <p:nvPr/>
          </p:nvSpPr>
          <p:spPr>
            <a:xfrm>
              <a:off x="7918321" y="3118715"/>
              <a:ext cx="2902042" cy="707886"/>
            </a:xfrm>
            <a:prstGeom prst="rect">
              <a:avLst/>
            </a:prstGeom>
          </p:spPr>
          <p:txBody>
            <a:bodyPr wrap="square">
              <a:spAutoFit/>
            </a:bodyPr>
            <a:lstStyle/>
            <a:p>
              <a:pPr algn="ctr"/>
              <a:r>
                <a:rPr lang="en-US" sz="2000" b="1">
                  <a:solidFill>
                    <a:schemeClr val="accent4"/>
                  </a:solidFill>
                  <a:cs typeface="Segoe UI Semibold" panose="020B0702040204020203" pitchFamily="34" charset="0"/>
                </a:rPr>
                <a:t>Service Fabric Standalone</a:t>
              </a:r>
              <a:endParaRPr lang="en-US" sz="2000">
                <a:solidFill>
                  <a:schemeClr val="accent4"/>
                </a:solidFill>
              </a:endParaRPr>
            </a:p>
          </p:txBody>
        </p:sp>
        <p:grpSp>
          <p:nvGrpSpPr>
            <p:cNvPr id="5" name="Group 4">
              <a:extLst>
                <a:ext uri="{FF2B5EF4-FFF2-40B4-BE49-F238E27FC236}">
                  <a16:creationId xmlns:a16="http://schemas.microsoft.com/office/drawing/2014/main" id="{2D7F2DED-2268-45EE-8C95-6AC56B91B236}"/>
                </a:ext>
              </a:extLst>
            </p:cNvPr>
            <p:cNvGrpSpPr/>
            <p:nvPr/>
          </p:nvGrpSpPr>
          <p:grpSpPr>
            <a:xfrm>
              <a:off x="8254702" y="1837662"/>
              <a:ext cx="2229280" cy="3282394"/>
              <a:chOff x="8254702" y="1837662"/>
              <a:chExt cx="2229280" cy="3282394"/>
            </a:xfrm>
          </p:grpSpPr>
          <p:sp>
            <p:nvSpPr>
              <p:cNvPr id="55" name="Rectangle 54">
                <a:extLst>
                  <a:ext uri="{FF2B5EF4-FFF2-40B4-BE49-F238E27FC236}">
                    <a16:creationId xmlns:a16="http://schemas.microsoft.com/office/drawing/2014/main" id="{1B7C6C11-810E-4F39-B9A7-8D6D4CB1B134}"/>
                  </a:ext>
                </a:extLst>
              </p:cNvPr>
              <p:cNvSpPr/>
              <p:nvPr/>
            </p:nvSpPr>
            <p:spPr>
              <a:xfrm>
                <a:off x="8254702" y="3905877"/>
                <a:ext cx="2229280" cy="1214179"/>
              </a:xfrm>
              <a:prstGeom prst="rect">
                <a:avLst/>
              </a:prstGeom>
            </p:spPr>
            <p:txBody>
              <a:bodyPr wrap="square" anchor="ctr">
                <a:spAutoFit/>
              </a:bodyPr>
              <a:lstStyle/>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350" b="0" i="0" u="none" strike="noStrike" kern="1200" cap="none" spc="0" normalizeH="0" baseline="0" noProof="0">
                    <a:ln>
                      <a:noFill/>
                    </a:ln>
                    <a:effectLst/>
                    <a:uLnTx/>
                    <a:uFillTx/>
                    <a:cs typeface="Segoe UI Light" panose="020B0502040204020203" pitchFamily="34" charset="0"/>
                  </a:rPr>
                  <a:t>Hardware</a:t>
                </a:r>
              </a:p>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350" b="0" i="0" u="none" strike="noStrike" kern="1200" cap="none" spc="0" normalizeH="0" baseline="0" noProof="0">
                    <a:ln>
                      <a:noFill/>
                    </a:ln>
                    <a:effectLst/>
                    <a:uLnTx/>
                    <a:uFillTx/>
                    <a:cs typeface="Segoe UI Light" panose="020B0502040204020203" pitchFamily="34" charset="0"/>
                  </a:rPr>
                  <a:t>OS patching</a:t>
                </a:r>
              </a:p>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350" b="0" i="0" u="none" strike="noStrike" kern="1200" cap="none" spc="0" normalizeH="0" baseline="0" noProof="0">
                    <a:ln>
                      <a:noFill/>
                    </a:ln>
                    <a:effectLst/>
                    <a:uLnTx/>
                    <a:uFillTx/>
                    <a:cs typeface="Segoe UI Light" panose="020B0502040204020203" pitchFamily="34" charset="0"/>
                  </a:rPr>
                  <a:t>Runtime upgrades</a:t>
                </a:r>
              </a:p>
              <a:p>
                <a:pPr marL="0" lvl="1" algn="ctr">
                  <a:lnSpc>
                    <a:spcPct val="90000"/>
                  </a:lnSpc>
                  <a:defRPr/>
                </a:pPr>
                <a:r>
                  <a:rPr lang="en-US" sz="1350">
                    <a:cs typeface="Segoe UI Light" panose="020B0502040204020203" pitchFamily="34" charset="0"/>
                  </a:rPr>
                  <a:t>Cluster capacity planning Network and storage</a:t>
                </a:r>
              </a:p>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350" b="0" i="0" u="none" strike="noStrike" kern="1200" cap="none" spc="0" normalizeH="0" baseline="0" noProof="0">
                    <a:ln>
                      <a:noFill/>
                    </a:ln>
                    <a:effectLst/>
                    <a:uLnTx/>
                    <a:uFillTx/>
                    <a:cs typeface="Segoe UI Light" panose="020B0502040204020203" pitchFamily="34" charset="0"/>
                  </a:rPr>
                  <a:t>Application deployment</a:t>
                </a:r>
              </a:p>
            </p:txBody>
          </p:sp>
          <p:pic>
            <p:nvPicPr>
              <p:cNvPr id="30" name="Graphic 29">
                <a:extLst>
                  <a:ext uri="{FF2B5EF4-FFF2-40B4-BE49-F238E27FC236}">
                    <a16:creationId xmlns:a16="http://schemas.microsoft.com/office/drawing/2014/main" id="{29CA8A98-40DC-4C06-9DE8-95C4A6DFF2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892169" y="1980792"/>
                <a:ext cx="880483" cy="880483"/>
              </a:xfrm>
              <a:prstGeom prst="rect">
                <a:avLst/>
              </a:prstGeom>
            </p:spPr>
          </p:pic>
          <p:sp>
            <p:nvSpPr>
              <p:cNvPr id="31" name="Oval 30">
                <a:extLst>
                  <a:ext uri="{FF2B5EF4-FFF2-40B4-BE49-F238E27FC236}">
                    <a16:creationId xmlns:a16="http://schemas.microsoft.com/office/drawing/2014/main" id="{2222F7FE-900E-4ACE-9E85-5EF140DBDAFC}"/>
                  </a:ext>
                </a:extLst>
              </p:cNvPr>
              <p:cNvSpPr/>
              <p:nvPr/>
            </p:nvSpPr>
            <p:spPr>
              <a:xfrm>
                <a:off x="8774982" y="1837662"/>
                <a:ext cx="1188720" cy="1188720"/>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118338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1">
            <a:extLst>
              <a:ext uri="{FF2B5EF4-FFF2-40B4-BE49-F238E27FC236}">
                <a16:creationId xmlns:a16="http://schemas.microsoft.com/office/drawing/2014/main" id="{4A64CDCF-65CE-49B7-BA5E-7211F3A12F57}"/>
              </a:ext>
            </a:extLst>
          </p:cNvPr>
          <p:cNvSpPr>
            <a:spLocks noGrp="1"/>
          </p:cNvSpPr>
          <p:nvPr>
            <p:ph type="title"/>
          </p:nvPr>
        </p:nvSpPr>
        <p:spPr>
          <a:xfrm>
            <a:off x="426424" y="224112"/>
            <a:ext cx="11336039" cy="744014"/>
          </a:xfrm>
        </p:spPr>
        <p:txBody>
          <a:bodyPr>
            <a:normAutofit/>
          </a:bodyPr>
          <a:lstStyle/>
          <a:p>
            <a:r>
              <a:rPr lang="en-US" sz="3600" spc="-50">
                <a:gradFill>
                  <a:gsLst>
                    <a:gs pos="8333">
                      <a:schemeClr val="tx1"/>
                    </a:gs>
                    <a:gs pos="26000">
                      <a:schemeClr val="tx1"/>
                    </a:gs>
                  </a:gsLst>
                  <a:lin ang="5400000" scaled="1"/>
                </a:gradFill>
              </a:rPr>
              <a:t>Service Fabric powers Azure and Microsoft</a:t>
            </a:r>
          </a:p>
        </p:txBody>
      </p:sp>
      <p:graphicFrame>
        <p:nvGraphicFramePr>
          <p:cNvPr id="145" name="Table 144">
            <a:extLst>
              <a:ext uri="{FF2B5EF4-FFF2-40B4-BE49-F238E27FC236}">
                <a16:creationId xmlns:a16="http://schemas.microsoft.com/office/drawing/2014/main" id="{9E050F9E-3B58-4324-8A80-67691B27D494}"/>
              </a:ext>
            </a:extLst>
          </p:cNvPr>
          <p:cNvGraphicFramePr>
            <a:graphicFrameLocks noGrp="1"/>
          </p:cNvGraphicFramePr>
          <p:nvPr/>
        </p:nvGraphicFramePr>
        <p:xfrm>
          <a:off x="435431" y="1582056"/>
          <a:ext cx="11306625" cy="4992915"/>
        </p:xfrm>
        <a:graphic>
          <a:graphicData uri="http://schemas.openxmlformats.org/drawingml/2006/table">
            <a:tbl>
              <a:tblPr firstRow="1" bandRow="1">
                <a:tableStyleId>{5C22544A-7EE6-4342-B048-85BDC9FD1C3A}</a:tableStyleId>
              </a:tblPr>
              <a:tblGrid>
                <a:gridCol w="2261325">
                  <a:extLst>
                    <a:ext uri="{9D8B030D-6E8A-4147-A177-3AD203B41FA5}">
                      <a16:colId xmlns:a16="http://schemas.microsoft.com/office/drawing/2014/main" val="1990358366"/>
                    </a:ext>
                  </a:extLst>
                </a:gridCol>
                <a:gridCol w="2261325">
                  <a:extLst>
                    <a:ext uri="{9D8B030D-6E8A-4147-A177-3AD203B41FA5}">
                      <a16:colId xmlns:a16="http://schemas.microsoft.com/office/drawing/2014/main" val="1769369918"/>
                    </a:ext>
                  </a:extLst>
                </a:gridCol>
                <a:gridCol w="2261325">
                  <a:extLst>
                    <a:ext uri="{9D8B030D-6E8A-4147-A177-3AD203B41FA5}">
                      <a16:colId xmlns:a16="http://schemas.microsoft.com/office/drawing/2014/main" val="720603844"/>
                    </a:ext>
                  </a:extLst>
                </a:gridCol>
                <a:gridCol w="2261325">
                  <a:extLst>
                    <a:ext uri="{9D8B030D-6E8A-4147-A177-3AD203B41FA5}">
                      <a16:colId xmlns:a16="http://schemas.microsoft.com/office/drawing/2014/main" val="3480668213"/>
                    </a:ext>
                  </a:extLst>
                </a:gridCol>
                <a:gridCol w="2261325">
                  <a:extLst>
                    <a:ext uri="{9D8B030D-6E8A-4147-A177-3AD203B41FA5}">
                      <a16:colId xmlns:a16="http://schemas.microsoft.com/office/drawing/2014/main" val="4169488182"/>
                    </a:ext>
                  </a:extLst>
                </a:gridCol>
              </a:tblGrid>
              <a:tr h="706394">
                <a:tc>
                  <a:txBody>
                    <a:bodyPr/>
                    <a:lstStyle/>
                    <a:p>
                      <a:pPr algn="ctr"/>
                      <a:r>
                        <a:rPr lang="en-US" sz="1600" kern="1200">
                          <a:solidFill>
                            <a:schemeClr val="bg1"/>
                          </a:solidFill>
                          <a:latin typeface="+mn-lt"/>
                          <a:ea typeface="+mn-ea"/>
                          <a:cs typeface="Segoe UI Light" panose="020B0502040204020203" pitchFamily="34" charset="0"/>
                        </a:rPr>
                        <a:t>Productivity</a:t>
                      </a:r>
                    </a:p>
                  </a:txBody>
                  <a:tcPr marL="91414" marR="91414" marT="45706" marB="4570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9292"/>
                    </a:solidFill>
                  </a:tcPr>
                </a:tc>
                <a:tc>
                  <a:txBody>
                    <a:bodyPr/>
                    <a:lstStyle/>
                    <a:p>
                      <a:pPr algn="ctr"/>
                      <a:r>
                        <a:rPr lang="en-US" sz="1600" kern="1200">
                          <a:solidFill>
                            <a:schemeClr val="bg1"/>
                          </a:solidFill>
                          <a:latin typeface="+mn-lt"/>
                          <a:ea typeface="+mn-ea"/>
                          <a:cs typeface="Segoe UI Light" panose="020B0502040204020203" pitchFamily="34" charset="0"/>
                        </a:rPr>
                        <a:t>Data/Storage</a:t>
                      </a:r>
                    </a:p>
                  </a:txBody>
                  <a:tcPr marL="91414" marR="91414" marT="45706" marB="4570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9292"/>
                    </a:solidFill>
                  </a:tcPr>
                </a:tc>
                <a:tc>
                  <a:txBody>
                    <a:bodyPr/>
                    <a:lstStyle/>
                    <a:p>
                      <a:pPr algn="ctr"/>
                      <a:r>
                        <a:rPr lang="en-US" sz="1600" kern="1200">
                          <a:solidFill>
                            <a:schemeClr val="bg1"/>
                          </a:solidFill>
                          <a:latin typeface="+mn-lt"/>
                          <a:ea typeface="+mn-ea"/>
                          <a:cs typeface="Segoe UI Light" panose="020B0502040204020203" pitchFamily="34" charset="0"/>
                        </a:rPr>
                        <a:t>IoT/Messaging</a:t>
                      </a:r>
                    </a:p>
                  </a:txBody>
                  <a:tcPr marL="91414" marR="91414" marT="45706" marB="4570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9292"/>
                    </a:solidFill>
                  </a:tcPr>
                </a:tc>
                <a:tc>
                  <a:txBody>
                    <a:bodyPr/>
                    <a:lstStyle/>
                    <a:p>
                      <a:pPr algn="ctr"/>
                      <a:r>
                        <a:rPr lang="en-US" sz="1600" kern="1200">
                          <a:solidFill>
                            <a:schemeClr val="bg1"/>
                          </a:solidFill>
                          <a:latin typeface="+mn-lt"/>
                          <a:ea typeface="+mn-ea"/>
                          <a:cs typeface="Segoe UI Light" panose="020B0502040204020203" pitchFamily="34" charset="0"/>
                        </a:rPr>
                        <a:t>Other/Azure</a:t>
                      </a:r>
                    </a:p>
                  </a:txBody>
                  <a:tcPr marL="91414" marR="91414" marT="45706" marB="4570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9292"/>
                    </a:solidFill>
                  </a:tcPr>
                </a:tc>
                <a:tc>
                  <a:txBody>
                    <a:bodyPr/>
                    <a:lstStyle/>
                    <a:p>
                      <a:pPr algn="ctr"/>
                      <a:r>
                        <a:rPr lang="en-US" sz="1600" kern="1200">
                          <a:solidFill>
                            <a:schemeClr val="bg1"/>
                          </a:solidFill>
                          <a:latin typeface="+mn-lt"/>
                          <a:ea typeface="+mn-ea"/>
                          <a:cs typeface="Segoe UI Light" panose="020B0502040204020203" pitchFamily="34" charset="0"/>
                        </a:rPr>
                        <a:t>Developer</a:t>
                      </a:r>
                    </a:p>
                  </a:txBody>
                  <a:tcPr marL="91414" marR="91414" marT="45706" marB="4570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9292"/>
                    </a:solidFill>
                  </a:tcPr>
                </a:tc>
                <a:extLst>
                  <a:ext uri="{0D108BD9-81ED-4DB2-BD59-A6C34878D82A}">
                    <a16:rowId xmlns:a16="http://schemas.microsoft.com/office/drawing/2014/main" val="2471007751"/>
                  </a:ext>
                </a:extLst>
              </a:tr>
              <a:tr h="4286521">
                <a:tc>
                  <a:txBody>
                    <a:bodyPr/>
                    <a:lstStyle/>
                    <a:p>
                      <a:pPr algn="ctr">
                        <a:lnSpc>
                          <a:spcPct val="110000"/>
                        </a:lnSpc>
                      </a:pPr>
                      <a:endParaRPr lang="en-US" sz="1400" kern="1200">
                        <a:solidFill>
                          <a:schemeClr val="tx1"/>
                        </a:solidFill>
                        <a:latin typeface="+mn-lt"/>
                        <a:ea typeface="+mn-ea"/>
                        <a:cs typeface="Segoe UI Light" panose="020B0502040204020203" pitchFamily="34" charset="0"/>
                      </a:endParaRPr>
                    </a:p>
                  </a:txBody>
                  <a:tcPr marL="91414" marR="91414" marT="45706" marB="4570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10000"/>
                        </a:lnSpc>
                      </a:pPr>
                      <a:endParaRPr lang="en-US" sz="1400" kern="1200">
                        <a:solidFill>
                          <a:schemeClr val="tx1"/>
                        </a:solidFill>
                        <a:latin typeface="+mn-lt"/>
                        <a:ea typeface="+mn-ea"/>
                        <a:cs typeface="Segoe UI Light" panose="020B0502040204020203" pitchFamily="34" charset="0"/>
                      </a:endParaRPr>
                    </a:p>
                  </a:txBody>
                  <a:tcPr marL="91414" marR="91414" marT="45706" marB="4570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10000"/>
                        </a:lnSpc>
                      </a:pPr>
                      <a:endParaRPr lang="en-US" sz="1400" kern="1200">
                        <a:solidFill>
                          <a:schemeClr val="tx1"/>
                        </a:solidFill>
                        <a:latin typeface="+mn-lt"/>
                        <a:ea typeface="+mn-ea"/>
                        <a:cs typeface="Segoe UI Light" panose="020B0502040204020203" pitchFamily="34" charset="0"/>
                      </a:endParaRPr>
                    </a:p>
                  </a:txBody>
                  <a:tcPr marL="91414" marR="91414" marT="45706" marB="4570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10000"/>
                        </a:lnSpc>
                      </a:pPr>
                      <a:endParaRPr lang="en-US" sz="1400" kern="1200">
                        <a:solidFill>
                          <a:schemeClr val="tx1"/>
                        </a:solidFill>
                        <a:latin typeface="+mn-lt"/>
                        <a:ea typeface="+mn-ea"/>
                        <a:cs typeface="Segoe UI Light" panose="020B0502040204020203" pitchFamily="34" charset="0"/>
                      </a:endParaRPr>
                    </a:p>
                  </a:txBody>
                  <a:tcPr marL="91414" marR="91414" marT="45706" marB="45706">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10000"/>
                        </a:lnSpc>
                      </a:pPr>
                      <a:endParaRPr lang="en-US" sz="1400" kern="1200" dirty="0">
                        <a:solidFill>
                          <a:schemeClr val="tx1"/>
                        </a:solidFill>
                        <a:latin typeface="+mn-lt"/>
                        <a:ea typeface="+mn-ea"/>
                        <a:cs typeface="Segoe UI Light" panose="020B0502040204020203" pitchFamily="34" charset="0"/>
                      </a:endParaRPr>
                    </a:p>
                  </a:txBody>
                  <a:tcPr marL="91414" marR="91414" marT="45706" marB="4570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01490433"/>
                  </a:ext>
                </a:extLst>
              </a:tr>
            </a:tbl>
          </a:graphicData>
        </a:graphic>
      </p:graphicFrame>
      <p:pic>
        <p:nvPicPr>
          <p:cNvPr id="146" name="Graphic 77">
            <a:extLst>
              <a:ext uri="{FF2B5EF4-FFF2-40B4-BE49-F238E27FC236}">
                <a16:creationId xmlns:a16="http://schemas.microsoft.com/office/drawing/2014/main" id="{A48E79CC-3F52-4D89-ACB1-2D2ED8F1CD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21975" y="6041386"/>
            <a:ext cx="361190" cy="383765"/>
          </a:xfrm>
          <a:prstGeom prst="rect">
            <a:avLst/>
          </a:prstGeom>
        </p:spPr>
      </p:pic>
      <p:sp>
        <p:nvSpPr>
          <p:cNvPr id="147" name="Text Placeholder 21">
            <a:extLst>
              <a:ext uri="{FF2B5EF4-FFF2-40B4-BE49-F238E27FC236}">
                <a16:creationId xmlns:a16="http://schemas.microsoft.com/office/drawing/2014/main" id="{3AC6F839-80B4-4A06-A6C3-0AAD0CD70D95}"/>
              </a:ext>
            </a:extLst>
          </p:cNvPr>
          <p:cNvSpPr txBox="1">
            <a:spLocks/>
          </p:cNvSpPr>
          <p:nvPr/>
        </p:nvSpPr>
        <p:spPr>
          <a:xfrm>
            <a:off x="689169" y="6109284"/>
            <a:ext cx="1077971" cy="307777"/>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ctr" defTabSz="932574" rtl="0" eaLnBrk="1" fontAlgn="auto" latinLnBrk="0" hangingPunct="1">
              <a:lnSpc>
                <a:spcPct val="100000"/>
              </a:lnSpc>
              <a:spcBef>
                <a:spcPts val="300"/>
              </a:spcBef>
              <a:spcAft>
                <a:spcPts val="2400"/>
              </a:spcAft>
              <a:buClrTx/>
              <a:buSzTx/>
              <a:buFontTx/>
              <a:buNone/>
              <a:tabLst/>
              <a:defRPr/>
            </a:pPr>
            <a:r>
              <a:rPr kumimoji="0" lang="en-US" sz="1400" b="0" i="0" u="none" strike="noStrike" kern="1200" cap="none" spc="0" normalizeH="0" baseline="0" noProof="0">
                <a:ln>
                  <a:noFill/>
                </a:ln>
                <a:solidFill>
                  <a:srgbClr val="929292"/>
                </a:solidFill>
                <a:effectLst/>
                <a:uLnTx/>
                <a:uFillTx/>
                <a:latin typeface="Segoe UI"/>
                <a:ea typeface="+mn-ea"/>
                <a:cs typeface="Segoe UI Light" panose="020B0502040204020203" pitchFamily="34" charset="0"/>
              </a:rPr>
              <a:t>Power BI</a:t>
            </a:r>
          </a:p>
        </p:txBody>
      </p:sp>
      <p:sp>
        <p:nvSpPr>
          <p:cNvPr id="148" name="Text Placeholder 21">
            <a:extLst>
              <a:ext uri="{FF2B5EF4-FFF2-40B4-BE49-F238E27FC236}">
                <a16:creationId xmlns:a16="http://schemas.microsoft.com/office/drawing/2014/main" id="{66AA874C-0141-468F-9773-18971829EB7B}"/>
              </a:ext>
            </a:extLst>
          </p:cNvPr>
          <p:cNvSpPr txBox="1">
            <a:spLocks/>
          </p:cNvSpPr>
          <p:nvPr/>
        </p:nvSpPr>
        <p:spPr>
          <a:xfrm>
            <a:off x="593176" y="3553791"/>
            <a:ext cx="1269957" cy="523220"/>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ctr" defTabSz="932574" rtl="0" eaLnBrk="1" fontAlgn="auto" latinLnBrk="0" hangingPunct="1">
              <a:lnSpc>
                <a:spcPct val="100000"/>
              </a:lnSpc>
              <a:spcBef>
                <a:spcPts val="300"/>
              </a:spcBef>
              <a:spcAft>
                <a:spcPts val="2400"/>
              </a:spcAft>
              <a:buClrTx/>
              <a:buSzTx/>
              <a:buFontTx/>
              <a:buNone/>
              <a:tabLst/>
              <a:defRPr/>
            </a:pPr>
            <a:r>
              <a:rPr kumimoji="0" lang="en-US" sz="1400" b="0" i="0" u="none" strike="noStrike" kern="1200" cap="none" spc="0" normalizeH="0" baseline="0" noProof="0">
                <a:ln>
                  <a:noFill/>
                </a:ln>
                <a:solidFill>
                  <a:srgbClr val="929292"/>
                </a:solidFill>
                <a:effectLst/>
                <a:uLnTx/>
                <a:uFillTx/>
                <a:latin typeface="Segoe UI"/>
                <a:ea typeface="+mn-ea"/>
                <a:cs typeface="Segoe UI Light" panose="020B0502040204020203" pitchFamily="34" charset="0"/>
              </a:rPr>
              <a:t>Dynamics 365</a:t>
            </a:r>
          </a:p>
        </p:txBody>
      </p:sp>
      <p:sp>
        <p:nvSpPr>
          <p:cNvPr id="149" name="Freeform 144">
            <a:extLst>
              <a:ext uri="{FF2B5EF4-FFF2-40B4-BE49-F238E27FC236}">
                <a16:creationId xmlns:a16="http://schemas.microsoft.com/office/drawing/2014/main" id="{F348A77B-E514-4B7A-BE40-00CB8B03DC8C}"/>
              </a:ext>
            </a:extLst>
          </p:cNvPr>
          <p:cNvSpPr>
            <a:spLocks noChangeAspect="1" noEditPoints="1"/>
          </p:cNvSpPr>
          <p:nvPr/>
        </p:nvSpPr>
        <p:spPr bwMode="black">
          <a:xfrm>
            <a:off x="1903837" y="3613121"/>
            <a:ext cx="397467" cy="373400"/>
          </a:xfrm>
          <a:custGeom>
            <a:avLst/>
            <a:gdLst>
              <a:gd name="T0" fmla="*/ 1091 w 1412"/>
              <a:gd name="T1" fmla="*/ 240 h 1327"/>
              <a:gd name="T2" fmla="*/ 1091 w 1412"/>
              <a:gd name="T3" fmla="*/ 1152 h 1327"/>
              <a:gd name="T4" fmla="*/ 1048 w 1412"/>
              <a:gd name="T5" fmla="*/ 1159 h 1327"/>
              <a:gd name="T6" fmla="*/ 0 w 1412"/>
              <a:gd name="T7" fmla="*/ 1321 h 1327"/>
              <a:gd name="T8" fmla="*/ 695 w 1412"/>
              <a:gd name="T9" fmla="*/ 1074 h 1327"/>
              <a:gd name="T10" fmla="*/ 715 w 1412"/>
              <a:gd name="T11" fmla="*/ 1072 h 1327"/>
              <a:gd name="T12" fmla="*/ 726 w 1412"/>
              <a:gd name="T13" fmla="*/ 1066 h 1327"/>
              <a:gd name="T14" fmla="*/ 726 w 1412"/>
              <a:gd name="T15" fmla="*/ 750 h 1327"/>
              <a:gd name="T16" fmla="*/ 1061 w 1412"/>
              <a:gd name="T17" fmla="*/ 230 h 1327"/>
              <a:gd name="T18" fmla="*/ 1061 w 1412"/>
              <a:gd name="T19" fmla="*/ 230 h 1327"/>
              <a:gd name="T20" fmla="*/ 1091 w 1412"/>
              <a:gd name="T21" fmla="*/ 240 h 1327"/>
              <a:gd name="T22" fmla="*/ 1390 w 1412"/>
              <a:gd name="T23" fmla="*/ 450 h 1327"/>
              <a:gd name="T24" fmla="*/ 1390 w 1412"/>
              <a:gd name="T25" fmla="*/ 450 h 1327"/>
              <a:gd name="T26" fmla="*/ 1200 w 1412"/>
              <a:gd name="T27" fmla="*/ 638 h 1327"/>
              <a:gd name="T28" fmla="*/ 1117 w 1412"/>
              <a:gd name="T29" fmla="*/ 714 h 1327"/>
              <a:gd name="T30" fmla="*/ 1117 w 1412"/>
              <a:gd name="T31" fmla="*/ 1182 h 1327"/>
              <a:gd name="T32" fmla="*/ 1088 w 1412"/>
              <a:gd name="T33" fmla="*/ 1190 h 1327"/>
              <a:gd name="T34" fmla="*/ 755 w 1412"/>
              <a:gd name="T35" fmla="*/ 1144 h 1327"/>
              <a:gd name="T36" fmla="*/ 1 w 1412"/>
              <a:gd name="T37" fmla="*/ 1321 h 1327"/>
              <a:gd name="T38" fmla="*/ 11 w 1412"/>
              <a:gd name="T39" fmla="*/ 1322 h 1327"/>
              <a:gd name="T40" fmla="*/ 1384 w 1412"/>
              <a:gd name="T41" fmla="*/ 1327 h 1327"/>
              <a:gd name="T42" fmla="*/ 1384 w 1412"/>
              <a:gd name="T43" fmla="*/ 1327 h 1327"/>
              <a:gd name="T44" fmla="*/ 1412 w 1412"/>
              <a:gd name="T45" fmla="*/ 1317 h 1327"/>
              <a:gd name="T46" fmla="*/ 1412 w 1412"/>
              <a:gd name="T47" fmla="*/ 462 h 1327"/>
              <a:gd name="T48" fmla="*/ 1390 w 1412"/>
              <a:gd name="T49" fmla="*/ 450 h 1327"/>
              <a:gd name="T50" fmla="*/ 700 w 1412"/>
              <a:gd name="T51" fmla="*/ 9 h 1327"/>
              <a:gd name="T52" fmla="*/ 666 w 1412"/>
              <a:gd name="T53" fmla="*/ 0 h 1327"/>
              <a:gd name="T54" fmla="*/ 666 w 1412"/>
              <a:gd name="T55" fmla="*/ 0 h 1327"/>
              <a:gd name="T56" fmla="*/ 666 w 1412"/>
              <a:gd name="T57" fmla="*/ 0 h 1327"/>
              <a:gd name="T58" fmla="*/ 665 w 1412"/>
              <a:gd name="T59" fmla="*/ 0 h 1327"/>
              <a:gd name="T60" fmla="*/ 665 w 1412"/>
              <a:gd name="T61" fmla="*/ 4 h 1327"/>
              <a:gd name="T62" fmla="*/ 464 w 1412"/>
              <a:gd name="T63" fmla="*/ 568 h 1327"/>
              <a:gd name="T64" fmla="*/ 0 w 1412"/>
              <a:gd name="T65" fmla="*/ 1215 h 1327"/>
              <a:gd name="T66" fmla="*/ 0 w 1412"/>
              <a:gd name="T67" fmla="*/ 1321 h 1327"/>
              <a:gd name="T68" fmla="*/ 661 w 1412"/>
              <a:gd name="T69" fmla="*/ 1053 h 1327"/>
              <a:gd name="T70" fmla="*/ 676 w 1412"/>
              <a:gd name="T71" fmla="*/ 1052 h 1327"/>
              <a:gd name="T72" fmla="*/ 700 w 1412"/>
              <a:gd name="T73" fmla="*/ 1044 h 1327"/>
              <a:gd name="T74" fmla="*/ 700 w 1412"/>
              <a:gd name="T75" fmla="*/ 9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12" h="1327">
                <a:moveTo>
                  <a:pt x="1091" y="240"/>
                </a:moveTo>
                <a:cubicBezTo>
                  <a:pt x="1091" y="1152"/>
                  <a:pt x="1091" y="1152"/>
                  <a:pt x="1091" y="1152"/>
                </a:cubicBezTo>
                <a:cubicBezTo>
                  <a:pt x="1048" y="1159"/>
                  <a:pt x="1048" y="1159"/>
                  <a:pt x="1048" y="1159"/>
                </a:cubicBezTo>
                <a:cubicBezTo>
                  <a:pt x="1047" y="1159"/>
                  <a:pt x="491" y="1018"/>
                  <a:pt x="0" y="1321"/>
                </a:cubicBezTo>
                <a:cubicBezTo>
                  <a:pt x="0" y="1321"/>
                  <a:pt x="257" y="1103"/>
                  <a:pt x="695" y="1074"/>
                </a:cubicBezTo>
                <a:cubicBezTo>
                  <a:pt x="715" y="1072"/>
                  <a:pt x="715" y="1072"/>
                  <a:pt x="715" y="1072"/>
                </a:cubicBezTo>
                <a:cubicBezTo>
                  <a:pt x="726" y="1066"/>
                  <a:pt x="726" y="1066"/>
                  <a:pt x="726" y="1066"/>
                </a:cubicBezTo>
                <a:cubicBezTo>
                  <a:pt x="726" y="750"/>
                  <a:pt x="726" y="750"/>
                  <a:pt x="726" y="750"/>
                </a:cubicBezTo>
                <a:cubicBezTo>
                  <a:pt x="854" y="620"/>
                  <a:pt x="979" y="433"/>
                  <a:pt x="1061" y="230"/>
                </a:cubicBezTo>
                <a:cubicBezTo>
                  <a:pt x="1061" y="230"/>
                  <a:pt x="1061" y="230"/>
                  <a:pt x="1061" y="230"/>
                </a:cubicBezTo>
                <a:lnTo>
                  <a:pt x="1091" y="240"/>
                </a:lnTo>
                <a:close/>
                <a:moveTo>
                  <a:pt x="1390" y="450"/>
                </a:moveTo>
                <a:cubicBezTo>
                  <a:pt x="1390" y="450"/>
                  <a:pt x="1390" y="450"/>
                  <a:pt x="1390" y="450"/>
                </a:cubicBezTo>
                <a:cubicBezTo>
                  <a:pt x="1390" y="450"/>
                  <a:pt x="1342" y="510"/>
                  <a:pt x="1200" y="638"/>
                </a:cubicBezTo>
                <a:cubicBezTo>
                  <a:pt x="1167" y="668"/>
                  <a:pt x="1149" y="686"/>
                  <a:pt x="1117" y="714"/>
                </a:cubicBezTo>
                <a:cubicBezTo>
                  <a:pt x="1117" y="1182"/>
                  <a:pt x="1117" y="1182"/>
                  <a:pt x="1117" y="1182"/>
                </a:cubicBezTo>
                <a:cubicBezTo>
                  <a:pt x="1088" y="1190"/>
                  <a:pt x="1088" y="1190"/>
                  <a:pt x="1088" y="1190"/>
                </a:cubicBezTo>
                <a:cubicBezTo>
                  <a:pt x="1088" y="1189"/>
                  <a:pt x="965" y="1150"/>
                  <a:pt x="755" y="1144"/>
                </a:cubicBezTo>
                <a:cubicBezTo>
                  <a:pt x="547" y="1137"/>
                  <a:pt x="237" y="1195"/>
                  <a:pt x="1" y="1321"/>
                </a:cubicBezTo>
                <a:cubicBezTo>
                  <a:pt x="11" y="1322"/>
                  <a:pt x="11" y="1322"/>
                  <a:pt x="11" y="1322"/>
                </a:cubicBezTo>
                <a:cubicBezTo>
                  <a:pt x="11" y="1322"/>
                  <a:pt x="646" y="1074"/>
                  <a:pt x="1384" y="1327"/>
                </a:cubicBezTo>
                <a:cubicBezTo>
                  <a:pt x="1384" y="1327"/>
                  <a:pt x="1384" y="1327"/>
                  <a:pt x="1384" y="1327"/>
                </a:cubicBezTo>
                <a:cubicBezTo>
                  <a:pt x="1412" y="1317"/>
                  <a:pt x="1412" y="1317"/>
                  <a:pt x="1412" y="1317"/>
                </a:cubicBezTo>
                <a:cubicBezTo>
                  <a:pt x="1412" y="462"/>
                  <a:pt x="1412" y="462"/>
                  <a:pt x="1412" y="462"/>
                </a:cubicBezTo>
                <a:lnTo>
                  <a:pt x="1390" y="450"/>
                </a:lnTo>
                <a:close/>
                <a:moveTo>
                  <a:pt x="700" y="9"/>
                </a:moveTo>
                <a:cubicBezTo>
                  <a:pt x="666" y="0"/>
                  <a:pt x="666" y="0"/>
                  <a:pt x="666" y="0"/>
                </a:cubicBezTo>
                <a:cubicBezTo>
                  <a:pt x="666" y="0"/>
                  <a:pt x="666" y="0"/>
                  <a:pt x="666" y="0"/>
                </a:cubicBezTo>
                <a:cubicBezTo>
                  <a:pt x="666" y="0"/>
                  <a:pt x="666" y="0"/>
                  <a:pt x="666" y="0"/>
                </a:cubicBezTo>
                <a:cubicBezTo>
                  <a:pt x="665" y="0"/>
                  <a:pt x="665" y="0"/>
                  <a:pt x="665" y="0"/>
                </a:cubicBezTo>
                <a:cubicBezTo>
                  <a:pt x="665" y="4"/>
                  <a:pt x="665" y="4"/>
                  <a:pt x="665" y="4"/>
                </a:cubicBezTo>
                <a:cubicBezTo>
                  <a:pt x="661" y="33"/>
                  <a:pt x="625" y="255"/>
                  <a:pt x="464" y="568"/>
                </a:cubicBezTo>
                <a:cubicBezTo>
                  <a:pt x="368" y="753"/>
                  <a:pt x="223" y="984"/>
                  <a:pt x="0" y="1215"/>
                </a:cubicBezTo>
                <a:cubicBezTo>
                  <a:pt x="0" y="1321"/>
                  <a:pt x="0" y="1321"/>
                  <a:pt x="0" y="1321"/>
                </a:cubicBezTo>
                <a:cubicBezTo>
                  <a:pt x="0" y="1321"/>
                  <a:pt x="237" y="1097"/>
                  <a:pt x="661" y="1053"/>
                </a:cubicBezTo>
                <a:cubicBezTo>
                  <a:pt x="676" y="1052"/>
                  <a:pt x="676" y="1052"/>
                  <a:pt x="676" y="1052"/>
                </a:cubicBezTo>
                <a:cubicBezTo>
                  <a:pt x="700" y="1044"/>
                  <a:pt x="700" y="1044"/>
                  <a:pt x="700" y="1044"/>
                </a:cubicBezTo>
                <a:lnTo>
                  <a:pt x="700" y="9"/>
                </a:lnTo>
                <a:close/>
              </a:path>
            </a:pathLst>
          </a:custGeom>
          <a:solidFill>
            <a:srgbClr val="0078D7"/>
          </a:solidFill>
          <a:ln>
            <a:noFill/>
          </a:ln>
        </p:spPr>
        <p:txBody>
          <a:bodyPr vert="horz" wrap="square" lIns="68574" tIns="34287" rIns="68574" bIns="34287"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150" name="Text Placeholder 21">
            <a:extLst>
              <a:ext uri="{FF2B5EF4-FFF2-40B4-BE49-F238E27FC236}">
                <a16:creationId xmlns:a16="http://schemas.microsoft.com/office/drawing/2014/main" id="{2EB2FF6E-CA30-4720-A02C-F593DF17A171}"/>
              </a:ext>
            </a:extLst>
          </p:cNvPr>
          <p:cNvSpPr txBox="1">
            <a:spLocks/>
          </p:cNvSpPr>
          <p:nvPr/>
        </p:nvSpPr>
        <p:spPr>
          <a:xfrm>
            <a:off x="745832" y="4278615"/>
            <a:ext cx="964644" cy="307777"/>
          </a:xfrm>
          <a:prstGeom prst="rect">
            <a:avLst/>
          </a:prstGeom>
        </p:spPr>
        <p:txBody>
          <a:bodyPr wrap="square">
            <a:spAutoFit/>
          </a:bodyPr>
          <a:lstStyle>
            <a:defPPr>
              <a:defRPr lang="en-US"/>
            </a:defPPr>
            <a:lvl1pP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marL="0" marR="0" lvl="0" indent="0" algn="ctr" defTabSz="932574" rtl="0" eaLnBrk="1" fontAlgn="auto" latinLnBrk="0" hangingPunct="1">
              <a:lnSpc>
                <a:spcPct val="100000"/>
              </a:lnSpc>
              <a:spcBef>
                <a:spcPts val="300"/>
              </a:spcBef>
              <a:spcAft>
                <a:spcPts val="2400"/>
              </a:spcAft>
              <a:buClrTx/>
              <a:buSzTx/>
              <a:buFontTx/>
              <a:buNone/>
              <a:tabLst/>
              <a:defRPr/>
            </a:pPr>
            <a:r>
              <a:rPr kumimoji="0" lang="en-US" sz="1400" b="0" i="0" u="none" strike="noStrike" kern="1200" cap="none" spc="0" normalizeH="0" baseline="0" noProof="0">
                <a:ln>
                  <a:noFill/>
                </a:ln>
                <a:solidFill>
                  <a:srgbClr val="929292"/>
                </a:solidFill>
                <a:effectLst/>
                <a:uLnTx/>
                <a:uFillTx/>
                <a:latin typeface="Segoe UI"/>
                <a:ea typeface="+mn-ea"/>
                <a:cs typeface="Segoe UI Light" panose="020B0502040204020203" pitchFamily="34" charset="0"/>
              </a:rPr>
              <a:t>Intune</a:t>
            </a:r>
          </a:p>
        </p:txBody>
      </p:sp>
      <p:grpSp>
        <p:nvGrpSpPr>
          <p:cNvPr id="151" name="Group 150">
            <a:extLst>
              <a:ext uri="{FF2B5EF4-FFF2-40B4-BE49-F238E27FC236}">
                <a16:creationId xmlns:a16="http://schemas.microsoft.com/office/drawing/2014/main" id="{052948F6-1C21-4F58-85ED-A17B75307C93}"/>
              </a:ext>
            </a:extLst>
          </p:cNvPr>
          <p:cNvGrpSpPr/>
          <p:nvPr/>
        </p:nvGrpSpPr>
        <p:grpSpPr>
          <a:xfrm>
            <a:off x="1874812" y="4241220"/>
            <a:ext cx="455516" cy="362331"/>
            <a:chOff x="3873341" y="3044666"/>
            <a:chExt cx="833438" cy="662940"/>
          </a:xfrm>
          <a:solidFill>
            <a:srgbClr val="0078D7"/>
          </a:solidFill>
        </p:grpSpPr>
        <p:sp>
          <p:nvSpPr>
            <p:cNvPr id="152" name="Freeform: Shape 183">
              <a:extLst>
                <a:ext uri="{FF2B5EF4-FFF2-40B4-BE49-F238E27FC236}">
                  <a16:creationId xmlns:a16="http://schemas.microsoft.com/office/drawing/2014/main" id="{F8147C69-2B20-4B0A-9D2E-3614E9FF5000}"/>
                </a:ext>
              </a:extLst>
            </p:cNvPr>
            <p:cNvSpPr/>
            <p:nvPr/>
          </p:nvSpPr>
          <p:spPr>
            <a:xfrm>
              <a:off x="4521041" y="3387566"/>
              <a:ext cx="104775" cy="152400"/>
            </a:xfrm>
            <a:custGeom>
              <a:avLst/>
              <a:gdLst>
                <a:gd name="connsiteX0" fmla="*/ 7144 w 104775"/>
                <a:gd name="connsiteY0" fmla="*/ 150019 h 152400"/>
                <a:gd name="connsiteX1" fmla="*/ 105251 w 104775"/>
                <a:gd name="connsiteY1" fmla="*/ 78581 h 152400"/>
                <a:gd name="connsiteX2" fmla="*/ 7144 w 104775"/>
                <a:gd name="connsiteY2" fmla="*/ 7144 h 152400"/>
              </a:gdLst>
              <a:ahLst/>
              <a:cxnLst>
                <a:cxn ang="0">
                  <a:pos x="connsiteX0" y="connsiteY0"/>
                </a:cxn>
                <a:cxn ang="0">
                  <a:pos x="connsiteX1" y="connsiteY1"/>
                </a:cxn>
                <a:cxn ang="0">
                  <a:pos x="connsiteX2" y="connsiteY2"/>
                </a:cxn>
              </a:cxnLst>
              <a:rect l="l" t="t" r="r" b="b"/>
              <a:pathLst>
                <a:path w="104775" h="152400">
                  <a:moveTo>
                    <a:pt x="7144" y="150019"/>
                  </a:moveTo>
                  <a:lnTo>
                    <a:pt x="105251" y="78581"/>
                  </a:lnTo>
                  <a:lnTo>
                    <a:pt x="7144" y="7144"/>
                  </a:ln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5" name="Freeform: Shape 184">
              <a:extLst>
                <a:ext uri="{FF2B5EF4-FFF2-40B4-BE49-F238E27FC236}">
                  <a16:creationId xmlns:a16="http://schemas.microsoft.com/office/drawing/2014/main" id="{C4EC82E7-C07A-4B1F-A336-A26F325EB1B4}"/>
                </a:ext>
              </a:extLst>
            </p:cNvPr>
            <p:cNvSpPr/>
            <p:nvPr/>
          </p:nvSpPr>
          <p:spPr>
            <a:xfrm>
              <a:off x="3997166" y="3459004"/>
              <a:ext cx="409575" cy="161925"/>
            </a:xfrm>
            <a:custGeom>
              <a:avLst/>
              <a:gdLst>
                <a:gd name="connsiteX0" fmla="*/ 407194 w 409575"/>
                <a:gd name="connsiteY0" fmla="*/ 121444 h 161925"/>
                <a:gd name="connsiteX1" fmla="*/ 269081 w 409575"/>
                <a:gd name="connsiteY1" fmla="*/ 7144 h 161925"/>
                <a:gd name="connsiteX2" fmla="*/ 207169 w 409575"/>
                <a:gd name="connsiteY2" fmla="*/ 7144 h 161925"/>
                <a:gd name="connsiteX3" fmla="*/ 145256 w 409575"/>
                <a:gd name="connsiteY3" fmla="*/ 7144 h 161925"/>
                <a:gd name="connsiteX4" fmla="*/ 7144 w 409575"/>
                <a:gd name="connsiteY4" fmla="*/ 121444 h 161925"/>
                <a:gd name="connsiteX5" fmla="*/ 7144 w 409575"/>
                <a:gd name="connsiteY5" fmla="*/ 159544 h 161925"/>
                <a:gd name="connsiteX6" fmla="*/ 407194 w 409575"/>
                <a:gd name="connsiteY6" fmla="*/ 159544 h 161925"/>
                <a:gd name="connsiteX7" fmla="*/ 407194 w 409575"/>
                <a:gd name="connsiteY7" fmla="*/ 121444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07194" y="121444"/>
                  </a:moveTo>
                  <a:cubicBezTo>
                    <a:pt x="257651" y="121444"/>
                    <a:pt x="269081" y="97631"/>
                    <a:pt x="269081" y="7144"/>
                  </a:cubicBezTo>
                  <a:lnTo>
                    <a:pt x="207169" y="7144"/>
                  </a:lnTo>
                  <a:lnTo>
                    <a:pt x="145256" y="7144"/>
                  </a:lnTo>
                  <a:cubicBezTo>
                    <a:pt x="145256" y="97631"/>
                    <a:pt x="156686" y="121444"/>
                    <a:pt x="7144" y="121444"/>
                  </a:cubicBezTo>
                  <a:lnTo>
                    <a:pt x="7144" y="159544"/>
                  </a:lnTo>
                  <a:lnTo>
                    <a:pt x="407194" y="159544"/>
                  </a:lnTo>
                  <a:lnTo>
                    <a:pt x="407194" y="121444"/>
                  </a:ln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9" name="Freeform: Shape 185">
              <a:extLst>
                <a:ext uri="{FF2B5EF4-FFF2-40B4-BE49-F238E27FC236}">
                  <a16:creationId xmlns:a16="http://schemas.microsoft.com/office/drawing/2014/main" id="{3A479AD1-CC57-4EF2-B637-50771075F914}"/>
                </a:ext>
              </a:extLst>
            </p:cNvPr>
            <p:cNvSpPr/>
            <p:nvPr/>
          </p:nvSpPr>
          <p:spPr>
            <a:xfrm>
              <a:off x="4136231" y="3201829"/>
              <a:ext cx="133350" cy="133350"/>
            </a:xfrm>
            <a:custGeom>
              <a:avLst/>
              <a:gdLst>
                <a:gd name="connsiteX0" fmla="*/ 68104 w 133350"/>
                <a:gd name="connsiteY0" fmla="*/ 130016 h 133350"/>
                <a:gd name="connsiteX1" fmla="*/ 7144 w 133350"/>
                <a:gd name="connsiteY1" fmla="*/ 69056 h 133350"/>
                <a:gd name="connsiteX2" fmla="*/ 68104 w 133350"/>
                <a:gd name="connsiteY2" fmla="*/ 7144 h 133350"/>
                <a:gd name="connsiteX3" fmla="*/ 130016 w 133350"/>
                <a:gd name="connsiteY3" fmla="*/ 69056 h 133350"/>
                <a:gd name="connsiteX4" fmla="*/ 68104 w 133350"/>
                <a:gd name="connsiteY4" fmla="*/ 130016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68104" y="130016"/>
                  </a:moveTo>
                  <a:cubicBezTo>
                    <a:pt x="33814" y="130016"/>
                    <a:pt x="7144" y="102394"/>
                    <a:pt x="7144" y="69056"/>
                  </a:cubicBezTo>
                  <a:cubicBezTo>
                    <a:pt x="7144" y="34766"/>
                    <a:pt x="34766" y="7144"/>
                    <a:pt x="68104" y="7144"/>
                  </a:cubicBezTo>
                  <a:cubicBezTo>
                    <a:pt x="102394" y="7144"/>
                    <a:pt x="130016" y="34766"/>
                    <a:pt x="130016" y="69056"/>
                  </a:cubicBezTo>
                  <a:cubicBezTo>
                    <a:pt x="129064" y="103346"/>
                    <a:pt x="101441" y="130016"/>
                    <a:pt x="68104" y="130016"/>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3" name="Freeform: Shape 186">
              <a:extLst>
                <a:ext uri="{FF2B5EF4-FFF2-40B4-BE49-F238E27FC236}">
                  <a16:creationId xmlns:a16="http://schemas.microsoft.com/office/drawing/2014/main" id="{3261872F-3D83-49BC-B6A3-A5603C634443}"/>
                </a:ext>
              </a:extLst>
            </p:cNvPr>
            <p:cNvSpPr/>
            <p:nvPr/>
          </p:nvSpPr>
          <p:spPr>
            <a:xfrm>
              <a:off x="4521041" y="3382804"/>
              <a:ext cx="104775" cy="161925"/>
            </a:xfrm>
            <a:custGeom>
              <a:avLst/>
              <a:gdLst>
                <a:gd name="connsiteX0" fmla="*/ 7144 w 104775"/>
                <a:gd name="connsiteY0" fmla="*/ 159544 h 161925"/>
                <a:gd name="connsiteX1" fmla="*/ 105251 w 104775"/>
                <a:gd name="connsiteY1" fmla="*/ 83344 h 161925"/>
                <a:gd name="connsiteX2" fmla="*/ 7144 w 104775"/>
                <a:gd name="connsiteY2" fmla="*/ 7144 h 161925"/>
              </a:gdLst>
              <a:ahLst/>
              <a:cxnLst>
                <a:cxn ang="0">
                  <a:pos x="connsiteX0" y="connsiteY0"/>
                </a:cxn>
                <a:cxn ang="0">
                  <a:pos x="connsiteX1" y="connsiteY1"/>
                </a:cxn>
                <a:cxn ang="0">
                  <a:pos x="connsiteX2" y="connsiteY2"/>
                </a:cxn>
              </a:cxnLst>
              <a:rect l="l" t="t" r="r" b="b"/>
              <a:pathLst>
                <a:path w="104775" h="161925">
                  <a:moveTo>
                    <a:pt x="7144" y="159544"/>
                  </a:moveTo>
                  <a:lnTo>
                    <a:pt x="105251" y="83344"/>
                  </a:lnTo>
                  <a:lnTo>
                    <a:pt x="7144" y="7144"/>
                  </a:ln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4" name="Freeform: Shape 187">
              <a:extLst>
                <a:ext uri="{FF2B5EF4-FFF2-40B4-BE49-F238E27FC236}">
                  <a16:creationId xmlns:a16="http://schemas.microsoft.com/office/drawing/2014/main" id="{C2608746-DDF1-4F62-B702-35D17FA60104}"/>
                </a:ext>
              </a:extLst>
            </p:cNvPr>
            <p:cNvSpPr/>
            <p:nvPr/>
          </p:nvSpPr>
          <p:spPr>
            <a:xfrm>
              <a:off x="3873341" y="3044666"/>
              <a:ext cx="685800" cy="581025"/>
            </a:xfrm>
            <a:custGeom>
              <a:avLst/>
              <a:gdLst>
                <a:gd name="connsiteX0" fmla="*/ 683419 w 685800"/>
                <a:gd name="connsiteY0" fmla="*/ 445294 h 581025"/>
                <a:gd name="connsiteX1" fmla="*/ 683419 w 685800"/>
                <a:gd name="connsiteY1" fmla="*/ 397669 h 581025"/>
                <a:gd name="connsiteX2" fmla="*/ 54769 w 685800"/>
                <a:gd name="connsiteY2" fmla="*/ 397669 h 581025"/>
                <a:gd name="connsiteX3" fmla="*/ 54769 w 685800"/>
                <a:gd name="connsiteY3" fmla="*/ 54769 h 581025"/>
                <a:gd name="connsiteX4" fmla="*/ 607219 w 685800"/>
                <a:gd name="connsiteY4" fmla="*/ 54769 h 581025"/>
                <a:gd name="connsiteX5" fmla="*/ 607219 w 685800"/>
                <a:gd name="connsiteY5" fmla="*/ 183356 h 581025"/>
                <a:gd name="connsiteX6" fmla="*/ 654844 w 685800"/>
                <a:gd name="connsiteY6" fmla="*/ 183356 h 581025"/>
                <a:gd name="connsiteX7" fmla="*/ 654844 w 685800"/>
                <a:gd name="connsiteY7" fmla="*/ 35719 h 581025"/>
                <a:gd name="connsiteX8" fmla="*/ 626269 w 685800"/>
                <a:gd name="connsiteY8" fmla="*/ 7144 h 581025"/>
                <a:gd name="connsiteX9" fmla="*/ 35719 w 685800"/>
                <a:gd name="connsiteY9" fmla="*/ 7144 h 581025"/>
                <a:gd name="connsiteX10" fmla="*/ 7144 w 685800"/>
                <a:gd name="connsiteY10" fmla="*/ 35719 h 581025"/>
                <a:gd name="connsiteX11" fmla="*/ 7144 w 685800"/>
                <a:gd name="connsiteY11" fmla="*/ 416719 h 581025"/>
                <a:gd name="connsiteX12" fmla="*/ 35719 w 685800"/>
                <a:gd name="connsiteY12" fmla="*/ 445294 h 581025"/>
                <a:gd name="connsiteX13" fmla="*/ 269081 w 685800"/>
                <a:gd name="connsiteY13" fmla="*/ 445294 h 581025"/>
                <a:gd name="connsiteX14" fmla="*/ 130969 w 685800"/>
                <a:gd name="connsiteY14" fmla="*/ 535781 h 581025"/>
                <a:gd name="connsiteX15" fmla="*/ 130969 w 685800"/>
                <a:gd name="connsiteY15" fmla="*/ 573881 h 581025"/>
                <a:gd name="connsiteX16" fmla="*/ 531019 w 685800"/>
                <a:gd name="connsiteY16" fmla="*/ 573881 h 581025"/>
                <a:gd name="connsiteX17" fmla="*/ 531019 w 685800"/>
                <a:gd name="connsiteY17" fmla="*/ 535781 h 581025"/>
                <a:gd name="connsiteX18" fmla="*/ 392906 w 685800"/>
                <a:gd name="connsiteY18" fmla="*/ 445294 h 581025"/>
                <a:gd name="connsiteX19" fmla="*/ 683419 w 685800"/>
                <a:gd name="connsiteY19" fmla="*/ 4452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 h="581025">
                  <a:moveTo>
                    <a:pt x="683419" y="445294"/>
                  </a:moveTo>
                  <a:lnTo>
                    <a:pt x="683419" y="397669"/>
                  </a:lnTo>
                  <a:lnTo>
                    <a:pt x="54769" y="397669"/>
                  </a:lnTo>
                  <a:lnTo>
                    <a:pt x="54769" y="54769"/>
                  </a:lnTo>
                  <a:lnTo>
                    <a:pt x="607219" y="54769"/>
                  </a:lnTo>
                  <a:lnTo>
                    <a:pt x="607219" y="183356"/>
                  </a:lnTo>
                  <a:lnTo>
                    <a:pt x="654844" y="183356"/>
                  </a:lnTo>
                  <a:lnTo>
                    <a:pt x="654844" y="35719"/>
                  </a:lnTo>
                  <a:cubicBezTo>
                    <a:pt x="654844" y="21431"/>
                    <a:pt x="640556" y="7144"/>
                    <a:pt x="626269" y="7144"/>
                  </a:cubicBezTo>
                  <a:lnTo>
                    <a:pt x="35719" y="7144"/>
                  </a:lnTo>
                  <a:cubicBezTo>
                    <a:pt x="21431" y="7144"/>
                    <a:pt x="7144" y="21431"/>
                    <a:pt x="7144" y="35719"/>
                  </a:cubicBezTo>
                  <a:lnTo>
                    <a:pt x="7144" y="416719"/>
                  </a:lnTo>
                  <a:cubicBezTo>
                    <a:pt x="7144" y="431006"/>
                    <a:pt x="21431" y="445294"/>
                    <a:pt x="35719" y="445294"/>
                  </a:cubicBezTo>
                  <a:lnTo>
                    <a:pt x="269081" y="445294"/>
                  </a:lnTo>
                  <a:cubicBezTo>
                    <a:pt x="270034" y="516731"/>
                    <a:pt x="267176" y="535781"/>
                    <a:pt x="130969" y="535781"/>
                  </a:cubicBezTo>
                  <a:lnTo>
                    <a:pt x="130969" y="573881"/>
                  </a:lnTo>
                  <a:lnTo>
                    <a:pt x="531019" y="573881"/>
                  </a:lnTo>
                  <a:lnTo>
                    <a:pt x="531019" y="535781"/>
                  </a:lnTo>
                  <a:cubicBezTo>
                    <a:pt x="394811" y="535781"/>
                    <a:pt x="391954" y="516731"/>
                    <a:pt x="392906" y="445294"/>
                  </a:cubicBezTo>
                  <a:lnTo>
                    <a:pt x="683419" y="445294"/>
                  </a:ln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5" name="Freeform: Shape 188">
              <a:extLst>
                <a:ext uri="{FF2B5EF4-FFF2-40B4-BE49-F238E27FC236}">
                  <a16:creationId xmlns:a16="http://schemas.microsoft.com/office/drawing/2014/main" id="{D99AFE42-BD74-4A2B-81CF-1C49CC5DA0A8}"/>
                </a:ext>
              </a:extLst>
            </p:cNvPr>
            <p:cNvSpPr/>
            <p:nvPr/>
          </p:nvSpPr>
          <p:spPr>
            <a:xfrm>
              <a:off x="4135279" y="3202781"/>
              <a:ext cx="571500" cy="504825"/>
            </a:xfrm>
            <a:custGeom>
              <a:avLst/>
              <a:gdLst>
                <a:gd name="connsiteX0" fmla="*/ 545306 w 571500"/>
                <a:gd name="connsiteY0" fmla="*/ 44291 h 504825"/>
                <a:gd name="connsiteX1" fmla="*/ 125254 w 571500"/>
                <a:gd name="connsiteY1" fmla="*/ 44291 h 504825"/>
                <a:gd name="connsiteX2" fmla="*/ 69056 w 571500"/>
                <a:gd name="connsiteY2" fmla="*/ 7144 h 504825"/>
                <a:gd name="connsiteX3" fmla="*/ 7144 w 571500"/>
                <a:gd name="connsiteY3" fmla="*/ 68104 h 504825"/>
                <a:gd name="connsiteX4" fmla="*/ 69056 w 571500"/>
                <a:gd name="connsiteY4" fmla="*/ 129064 h 504825"/>
                <a:gd name="connsiteX5" fmla="*/ 125254 w 571500"/>
                <a:gd name="connsiteY5" fmla="*/ 91916 h 504825"/>
                <a:gd name="connsiteX6" fmla="*/ 531019 w 571500"/>
                <a:gd name="connsiteY6" fmla="*/ 91916 h 504825"/>
                <a:gd name="connsiteX7" fmla="*/ 531019 w 571500"/>
                <a:gd name="connsiteY7" fmla="*/ 444341 h 504825"/>
                <a:gd name="connsiteX8" fmla="*/ 340519 w 571500"/>
                <a:gd name="connsiteY8" fmla="*/ 444341 h 504825"/>
                <a:gd name="connsiteX9" fmla="*/ 340519 w 571500"/>
                <a:gd name="connsiteY9" fmla="*/ 306229 h 504825"/>
                <a:gd name="connsiteX10" fmla="*/ 302419 w 571500"/>
                <a:gd name="connsiteY10" fmla="*/ 306229 h 504825"/>
                <a:gd name="connsiteX11" fmla="*/ 302419 w 571500"/>
                <a:gd name="connsiteY11" fmla="*/ 482441 h 504825"/>
                <a:gd name="connsiteX12" fmla="*/ 326231 w 571500"/>
                <a:gd name="connsiteY12" fmla="*/ 506254 h 504825"/>
                <a:gd name="connsiteX13" fmla="*/ 545306 w 571500"/>
                <a:gd name="connsiteY13" fmla="*/ 506254 h 504825"/>
                <a:gd name="connsiteX14" fmla="*/ 569119 w 571500"/>
                <a:gd name="connsiteY14" fmla="*/ 482441 h 504825"/>
                <a:gd name="connsiteX15" fmla="*/ 569119 w 571500"/>
                <a:gd name="connsiteY15" fmla="*/ 68104 h 504825"/>
                <a:gd name="connsiteX16" fmla="*/ 545306 w 571500"/>
                <a:gd name="connsiteY16" fmla="*/ 44291 h 504825"/>
                <a:gd name="connsiteX17" fmla="*/ 459581 w 571500"/>
                <a:gd name="connsiteY17" fmla="*/ 482441 h 504825"/>
                <a:gd name="connsiteX18" fmla="*/ 411956 w 571500"/>
                <a:gd name="connsiteY18" fmla="*/ 482441 h 504825"/>
                <a:gd name="connsiteX19" fmla="*/ 411956 w 571500"/>
                <a:gd name="connsiteY19" fmla="*/ 468154 h 504825"/>
                <a:gd name="connsiteX20" fmla="*/ 459581 w 571500"/>
                <a:gd name="connsiteY20" fmla="*/ 468154 h 504825"/>
                <a:gd name="connsiteX21" fmla="*/ 459581 w 571500"/>
                <a:gd name="connsiteY21" fmla="*/ 482441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1500" h="504825">
                  <a:moveTo>
                    <a:pt x="545306" y="44291"/>
                  </a:moveTo>
                  <a:lnTo>
                    <a:pt x="125254" y="44291"/>
                  </a:lnTo>
                  <a:cubicBezTo>
                    <a:pt x="115729" y="22384"/>
                    <a:pt x="93821" y="7144"/>
                    <a:pt x="69056" y="7144"/>
                  </a:cubicBezTo>
                  <a:cubicBezTo>
                    <a:pt x="34766" y="7144"/>
                    <a:pt x="7144" y="34766"/>
                    <a:pt x="7144" y="68104"/>
                  </a:cubicBezTo>
                  <a:cubicBezTo>
                    <a:pt x="7144" y="101441"/>
                    <a:pt x="34766" y="129064"/>
                    <a:pt x="69056" y="129064"/>
                  </a:cubicBezTo>
                  <a:cubicBezTo>
                    <a:pt x="94774" y="129064"/>
                    <a:pt x="116681" y="113824"/>
                    <a:pt x="125254" y="91916"/>
                  </a:cubicBezTo>
                  <a:lnTo>
                    <a:pt x="531019" y="91916"/>
                  </a:lnTo>
                  <a:lnTo>
                    <a:pt x="531019" y="444341"/>
                  </a:lnTo>
                  <a:lnTo>
                    <a:pt x="340519" y="444341"/>
                  </a:lnTo>
                  <a:lnTo>
                    <a:pt x="340519" y="306229"/>
                  </a:lnTo>
                  <a:lnTo>
                    <a:pt x="302419" y="306229"/>
                  </a:lnTo>
                  <a:lnTo>
                    <a:pt x="302419" y="482441"/>
                  </a:lnTo>
                  <a:cubicBezTo>
                    <a:pt x="302419" y="495776"/>
                    <a:pt x="312896" y="506254"/>
                    <a:pt x="326231" y="506254"/>
                  </a:cubicBezTo>
                  <a:lnTo>
                    <a:pt x="545306" y="506254"/>
                  </a:lnTo>
                  <a:cubicBezTo>
                    <a:pt x="558641" y="506254"/>
                    <a:pt x="569119" y="495776"/>
                    <a:pt x="569119" y="482441"/>
                  </a:cubicBezTo>
                  <a:lnTo>
                    <a:pt x="569119" y="68104"/>
                  </a:lnTo>
                  <a:cubicBezTo>
                    <a:pt x="569119" y="54769"/>
                    <a:pt x="558641" y="44291"/>
                    <a:pt x="545306" y="44291"/>
                  </a:cubicBezTo>
                  <a:close/>
                  <a:moveTo>
                    <a:pt x="459581" y="482441"/>
                  </a:moveTo>
                  <a:lnTo>
                    <a:pt x="411956" y="482441"/>
                  </a:lnTo>
                  <a:lnTo>
                    <a:pt x="411956" y="468154"/>
                  </a:lnTo>
                  <a:lnTo>
                    <a:pt x="459581" y="468154"/>
                  </a:lnTo>
                  <a:lnTo>
                    <a:pt x="459581" y="482441"/>
                  </a:ln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6" name="Group 175">
            <a:extLst>
              <a:ext uri="{FF2B5EF4-FFF2-40B4-BE49-F238E27FC236}">
                <a16:creationId xmlns:a16="http://schemas.microsoft.com/office/drawing/2014/main" id="{333EFB8D-5FEA-4606-B07B-F67FB78EB81B}"/>
              </a:ext>
            </a:extLst>
          </p:cNvPr>
          <p:cNvGrpSpPr/>
          <p:nvPr/>
        </p:nvGrpSpPr>
        <p:grpSpPr>
          <a:xfrm>
            <a:off x="1900714" y="4872764"/>
            <a:ext cx="403713" cy="403713"/>
            <a:chOff x="6650558" y="5072361"/>
            <a:chExt cx="656362" cy="656362"/>
          </a:xfrm>
          <a:solidFill>
            <a:srgbClr val="0078D7"/>
          </a:solidFill>
        </p:grpSpPr>
        <p:sp>
          <p:nvSpPr>
            <p:cNvPr id="177" name="Freeform 88">
              <a:extLst>
                <a:ext uri="{FF2B5EF4-FFF2-40B4-BE49-F238E27FC236}">
                  <a16:creationId xmlns:a16="http://schemas.microsoft.com/office/drawing/2014/main" id="{1FD23FBB-F42F-4B08-AD67-FF982C470F20}"/>
                </a:ext>
              </a:extLst>
            </p:cNvPr>
            <p:cNvSpPr>
              <a:spLocks noEditPoints="1"/>
            </p:cNvSpPr>
            <p:nvPr/>
          </p:nvSpPr>
          <p:spPr bwMode="auto">
            <a:xfrm>
              <a:off x="6650558" y="5072361"/>
              <a:ext cx="656362" cy="656362"/>
            </a:xfrm>
            <a:custGeom>
              <a:avLst/>
              <a:gdLst>
                <a:gd name="T0" fmla="*/ 286 w 297"/>
                <a:gd name="T1" fmla="*/ 172 h 297"/>
                <a:gd name="T2" fmla="*/ 288 w 297"/>
                <a:gd name="T3" fmla="*/ 148 h 297"/>
                <a:gd name="T4" fmla="*/ 148 w 297"/>
                <a:gd name="T5" fmla="*/ 9 h 297"/>
                <a:gd name="T6" fmla="*/ 124 w 297"/>
                <a:gd name="T7" fmla="*/ 11 h 297"/>
                <a:gd name="T8" fmla="*/ 83 w 297"/>
                <a:gd name="T9" fmla="*/ 0 h 297"/>
                <a:gd name="T10" fmla="*/ 0 w 297"/>
                <a:gd name="T11" fmla="*/ 83 h 297"/>
                <a:gd name="T12" fmla="*/ 11 w 297"/>
                <a:gd name="T13" fmla="*/ 124 h 297"/>
                <a:gd name="T14" fmla="*/ 9 w 297"/>
                <a:gd name="T15" fmla="*/ 148 h 297"/>
                <a:gd name="T16" fmla="*/ 148 w 297"/>
                <a:gd name="T17" fmla="*/ 288 h 297"/>
                <a:gd name="T18" fmla="*/ 172 w 297"/>
                <a:gd name="T19" fmla="*/ 286 h 297"/>
                <a:gd name="T20" fmla="*/ 214 w 297"/>
                <a:gd name="T21" fmla="*/ 297 h 297"/>
                <a:gd name="T22" fmla="*/ 297 w 297"/>
                <a:gd name="T23" fmla="*/ 214 h 297"/>
                <a:gd name="T24" fmla="*/ 286 w 297"/>
                <a:gd name="T25" fmla="*/ 172 h 297"/>
                <a:gd name="T26" fmla="*/ 214 w 297"/>
                <a:gd name="T27" fmla="*/ 275 h 297"/>
                <a:gd name="T28" fmla="*/ 183 w 297"/>
                <a:gd name="T29" fmla="*/ 268 h 297"/>
                <a:gd name="T30" fmla="*/ 176 w 297"/>
                <a:gd name="T31" fmla="*/ 264 h 297"/>
                <a:gd name="T32" fmla="*/ 169 w 297"/>
                <a:gd name="T33" fmla="*/ 265 h 297"/>
                <a:gd name="T34" fmla="*/ 148 w 297"/>
                <a:gd name="T35" fmla="*/ 266 h 297"/>
                <a:gd name="T36" fmla="*/ 30 w 297"/>
                <a:gd name="T37" fmla="*/ 148 h 297"/>
                <a:gd name="T38" fmla="*/ 32 w 297"/>
                <a:gd name="T39" fmla="*/ 128 h 297"/>
                <a:gd name="T40" fmla="*/ 33 w 297"/>
                <a:gd name="T41" fmla="*/ 120 h 297"/>
                <a:gd name="T42" fmla="*/ 29 w 297"/>
                <a:gd name="T43" fmla="*/ 114 h 297"/>
                <a:gd name="T44" fmla="*/ 21 w 297"/>
                <a:gd name="T45" fmla="*/ 83 h 297"/>
                <a:gd name="T46" fmla="*/ 83 w 297"/>
                <a:gd name="T47" fmla="*/ 21 h 297"/>
                <a:gd name="T48" fmla="*/ 114 w 297"/>
                <a:gd name="T49" fmla="*/ 29 h 297"/>
                <a:gd name="T50" fmla="*/ 120 w 297"/>
                <a:gd name="T51" fmla="*/ 33 h 297"/>
                <a:gd name="T52" fmla="*/ 127 w 297"/>
                <a:gd name="T53" fmla="*/ 32 h 297"/>
                <a:gd name="T54" fmla="*/ 148 w 297"/>
                <a:gd name="T55" fmla="*/ 30 h 297"/>
                <a:gd name="T56" fmla="*/ 266 w 297"/>
                <a:gd name="T57" fmla="*/ 148 h 297"/>
                <a:gd name="T58" fmla="*/ 265 w 297"/>
                <a:gd name="T59" fmla="*/ 169 h 297"/>
                <a:gd name="T60" fmla="*/ 264 w 297"/>
                <a:gd name="T61" fmla="*/ 176 h 297"/>
                <a:gd name="T62" fmla="*/ 267 w 297"/>
                <a:gd name="T63" fmla="*/ 183 h 297"/>
                <a:gd name="T64" fmla="*/ 275 w 297"/>
                <a:gd name="T65" fmla="*/ 214 h 297"/>
                <a:gd name="T66" fmla="*/ 214 w 297"/>
                <a:gd name="T67" fmla="*/ 275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7" h="297">
                  <a:moveTo>
                    <a:pt x="286" y="172"/>
                  </a:moveTo>
                  <a:cubicBezTo>
                    <a:pt x="287" y="165"/>
                    <a:pt x="288" y="157"/>
                    <a:pt x="288" y="148"/>
                  </a:cubicBezTo>
                  <a:cubicBezTo>
                    <a:pt x="288" y="71"/>
                    <a:pt x="225" y="9"/>
                    <a:pt x="148" y="9"/>
                  </a:cubicBezTo>
                  <a:cubicBezTo>
                    <a:pt x="140" y="9"/>
                    <a:pt x="132" y="9"/>
                    <a:pt x="124" y="11"/>
                  </a:cubicBezTo>
                  <a:cubicBezTo>
                    <a:pt x="112" y="4"/>
                    <a:pt x="98" y="0"/>
                    <a:pt x="83" y="0"/>
                  </a:cubicBezTo>
                  <a:cubicBezTo>
                    <a:pt x="37" y="0"/>
                    <a:pt x="0" y="37"/>
                    <a:pt x="0" y="83"/>
                  </a:cubicBezTo>
                  <a:cubicBezTo>
                    <a:pt x="0" y="98"/>
                    <a:pt x="3" y="112"/>
                    <a:pt x="11" y="124"/>
                  </a:cubicBezTo>
                  <a:cubicBezTo>
                    <a:pt x="9" y="132"/>
                    <a:pt x="9" y="140"/>
                    <a:pt x="9" y="148"/>
                  </a:cubicBezTo>
                  <a:cubicBezTo>
                    <a:pt x="9" y="225"/>
                    <a:pt x="71" y="288"/>
                    <a:pt x="148" y="288"/>
                  </a:cubicBezTo>
                  <a:cubicBezTo>
                    <a:pt x="156" y="288"/>
                    <a:pt x="165" y="287"/>
                    <a:pt x="172" y="286"/>
                  </a:cubicBezTo>
                  <a:cubicBezTo>
                    <a:pt x="184" y="293"/>
                    <a:pt x="199" y="297"/>
                    <a:pt x="214" y="297"/>
                  </a:cubicBezTo>
                  <a:cubicBezTo>
                    <a:pt x="260" y="297"/>
                    <a:pt x="297" y="260"/>
                    <a:pt x="297" y="214"/>
                  </a:cubicBezTo>
                  <a:cubicBezTo>
                    <a:pt x="297" y="199"/>
                    <a:pt x="293" y="184"/>
                    <a:pt x="286" y="172"/>
                  </a:cubicBezTo>
                  <a:close/>
                  <a:moveTo>
                    <a:pt x="214" y="275"/>
                  </a:moveTo>
                  <a:cubicBezTo>
                    <a:pt x="203" y="275"/>
                    <a:pt x="192" y="273"/>
                    <a:pt x="183" y="268"/>
                  </a:cubicBezTo>
                  <a:cubicBezTo>
                    <a:pt x="176" y="264"/>
                    <a:pt x="176" y="264"/>
                    <a:pt x="176" y="264"/>
                  </a:cubicBezTo>
                  <a:cubicBezTo>
                    <a:pt x="169" y="265"/>
                    <a:pt x="169" y="265"/>
                    <a:pt x="169" y="265"/>
                  </a:cubicBezTo>
                  <a:cubicBezTo>
                    <a:pt x="162" y="266"/>
                    <a:pt x="155" y="266"/>
                    <a:pt x="148" y="266"/>
                  </a:cubicBezTo>
                  <a:cubicBezTo>
                    <a:pt x="83" y="266"/>
                    <a:pt x="30" y="214"/>
                    <a:pt x="30" y="148"/>
                  </a:cubicBezTo>
                  <a:cubicBezTo>
                    <a:pt x="30" y="141"/>
                    <a:pt x="31" y="134"/>
                    <a:pt x="32" y="128"/>
                  </a:cubicBezTo>
                  <a:cubicBezTo>
                    <a:pt x="33" y="120"/>
                    <a:pt x="33" y="120"/>
                    <a:pt x="33" y="120"/>
                  </a:cubicBezTo>
                  <a:cubicBezTo>
                    <a:pt x="29" y="114"/>
                    <a:pt x="29" y="114"/>
                    <a:pt x="29" y="114"/>
                  </a:cubicBezTo>
                  <a:cubicBezTo>
                    <a:pt x="24" y="104"/>
                    <a:pt x="21" y="93"/>
                    <a:pt x="21" y="83"/>
                  </a:cubicBezTo>
                  <a:cubicBezTo>
                    <a:pt x="21" y="49"/>
                    <a:pt x="49" y="21"/>
                    <a:pt x="83" y="21"/>
                  </a:cubicBezTo>
                  <a:cubicBezTo>
                    <a:pt x="93" y="21"/>
                    <a:pt x="104" y="24"/>
                    <a:pt x="114" y="29"/>
                  </a:cubicBezTo>
                  <a:cubicBezTo>
                    <a:pt x="120" y="33"/>
                    <a:pt x="120" y="33"/>
                    <a:pt x="120" y="33"/>
                  </a:cubicBezTo>
                  <a:cubicBezTo>
                    <a:pt x="127" y="32"/>
                    <a:pt x="127" y="32"/>
                    <a:pt x="127" y="32"/>
                  </a:cubicBezTo>
                  <a:cubicBezTo>
                    <a:pt x="134" y="31"/>
                    <a:pt x="141" y="30"/>
                    <a:pt x="148" y="30"/>
                  </a:cubicBezTo>
                  <a:cubicBezTo>
                    <a:pt x="214" y="30"/>
                    <a:pt x="266" y="83"/>
                    <a:pt x="266" y="148"/>
                  </a:cubicBezTo>
                  <a:cubicBezTo>
                    <a:pt x="266" y="155"/>
                    <a:pt x="266" y="162"/>
                    <a:pt x="265" y="169"/>
                  </a:cubicBezTo>
                  <a:cubicBezTo>
                    <a:pt x="264" y="176"/>
                    <a:pt x="264" y="176"/>
                    <a:pt x="264" y="176"/>
                  </a:cubicBezTo>
                  <a:cubicBezTo>
                    <a:pt x="267" y="183"/>
                    <a:pt x="267" y="183"/>
                    <a:pt x="267" y="183"/>
                  </a:cubicBezTo>
                  <a:cubicBezTo>
                    <a:pt x="273" y="192"/>
                    <a:pt x="275" y="203"/>
                    <a:pt x="275" y="214"/>
                  </a:cubicBezTo>
                  <a:cubicBezTo>
                    <a:pt x="275" y="248"/>
                    <a:pt x="248" y="275"/>
                    <a:pt x="214" y="275"/>
                  </a:cubicBezTo>
                  <a:close/>
                </a:path>
              </a:pathLst>
            </a:custGeom>
            <a:grpFill/>
            <a:ln w="19050">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78" name="Freeform 89">
              <a:extLst>
                <a:ext uri="{FF2B5EF4-FFF2-40B4-BE49-F238E27FC236}">
                  <a16:creationId xmlns:a16="http://schemas.microsoft.com/office/drawing/2014/main" id="{B2FCF9AD-E528-4ECA-A248-2D912EC73261}"/>
                </a:ext>
              </a:extLst>
            </p:cNvPr>
            <p:cNvSpPr>
              <a:spLocks/>
            </p:cNvSpPr>
            <p:nvPr/>
          </p:nvSpPr>
          <p:spPr bwMode="auto">
            <a:xfrm>
              <a:off x="6826972" y="5209859"/>
              <a:ext cx="303535" cy="378770"/>
            </a:xfrm>
            <a:custGeom>
              <a:avLst/>
              <a:gdLst>
                <a:gd name="T0" fmla="*/ 93 w 137"/>
                <a:gd name="T1" fmla="*/ 73 h 172"/>
                <a:gd name="T2" fmla="*/ 62 w 137"/>
                <a:gd name="T3" fmla="*/ 66 h 172"/>
                <a:gd name="T4" fmla="*/ 37 w 137"/>
                <a:gd name="T5" fmla="*/ 48 h 172"/>
                <a:gd name="T6" fmla="*/ 63 w 137"/>
                <a:gd name="T7" fmla="*/ 28 h 172"/>
                <a:gd name="T8" fmla="*/ 113 w 137"/>
                <a:gd name="T9" fmla="*/ 53 h 172"/>
                <a:gd name="T10" fmla="*/ 130 w 137"/>
                <a:gd name="T11" fmla="*/ 38 h 172"/>
                <a:gd name="T12" fmla="*/ 66 w 137"/>
                <a:gd name="T13" fmla="*/ 0 h 172"/>
                <a:gd name="T14" fmla="*/ 1 w 137"/>
                <a:gd name="T15" fmla="*/ 50 h 172"/>
                <a:gd name="T16" fmla="*/ 41 w 137"/>
                <a:gd name="T17" fmla="*/ 95 h 172"/>
                <a:gd name="T18" fmla="*/ 83 w 137"/>
                <a:gd name="T19" fmla="*/ 105 h 172"/>
                <a:gd name="T20" fmla="*/ 100 w 137"/>
                <a:gd name="T21" fmla="*/ 123 h 172"/>
                <a:gd name="T22" fmla="*/ 69 w 137"/>
                <a:gd name="T23" fmla="*/ 145 h 172"/>
                <a:gd name="T24" fmla="*/ 16 w 137"/>
                <a:gd name="T25" fmla="*/ 115 h 172"/>
                <a:gd name="T26" fmla="*/ 0 w 137"/>
                <a:gd name="T27" fmla="*/ 130 h 172"/>
                <a:gd name="T28" fmla="*/ 69 w 137"/>
                <a:gd name="T29" fmla="*/ 172 h 172"/>
                <a:gd name="T30" fmla="*/ 137 w 137"/>
                <a:gd name="T31" fmla="*/ 120 h 172"/>
                <a:gd name="T32" fmla="*/ 93 w 137"/>
                <a:gd name="T33" fmla="*/ 7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7" h="172">
                  <a:moveTo>
                    <a:pt x="93" y="73"/>
                  </a:moveTo>
                  <a:cubicBezTo>
                    <a:pt x="62" y="66"/>
                    <a:pt x="62" y="66"/>
                    <a:pt x="62" y="66"/>
                  </a:cubicBezTo>
                  <a:cubicBezTo>
                    <a:pt x="50" y="63"/>
                    <a:pt x="37" y="59"/>
                    <a:pt x="37" y="48"/>
                  </a:cubicBezTo>
                  <a:cubicBezTo>
                    <a:pt x="37" y="37"/>
                    <a:pt x="46" y="28"/>
                    <a:pt x="63" y="28"/>
                  </a:cubicBezTo>
                  <a:cubicBezTo>
                    <a:pt x="98" y="28"/>
                    <a:pt x="95" y="53"/>
                    <a:pt x="113" y="53"/>
                  </a:cubicBezTo>
                  <a:cubicBezTo>
                    <a:pt x="122" y="53"/>
                    <a:pt x="130" y="48"/>
                    <a:pt x="130" y="38"/>
                  </a:cubicBezTo>
                  <a:cubicBezTo>
                    <a:pt x="130" y="16"/>
                    <a:pt x="95" y="0"/>
                    <a:pt x="66" y="0"/>
                  </a:cubicBezTo>
                  <a:cubicBezTo>
                    <a:pt x="34" y="0"/>
                    <a:pt x="1" y="14"/>
                    <a:pt x="1" y="50"/>
                  </a:cubicBezTo>
                  <a:cubicBezTo>
                    <a:pt x="1" y="68"/>
                    <a:pt x="7" y="86"/>
                    <a:pt x="41" y="95"/>
                  </a:cubicBezTo>
                  <a:cubicBezTo>
                    <a:pt x="83" y="105"/>
                    <a:pt x="83" y="105"/>
                    <a:pt x="83" y="105"/>
                  </a:cubicBezTo>
                  <a:cubicBezTo>
                    <a:pt x="96" y="109"/>
                    <a:pt x="100" y="116"/>
                    <a:pt x="100" y="123"/>
                  </a:cubicBezTo>
                  <a:cubicBezTo>
                    <a:pt x="100" y="134"/>
                    <a:pt x="88" y="145"/>
                    <a:pt x="69" y="145"/>
                  </a:cubicBezTo>
                  <a:cubicBezTo>
                    <a:pt x="31" y="145"/>
                    <a:pt x="36" y="115"/>
                    <a:pt x="16" y="115"/>
                  </a:cubicBezTo>
                  <a:cubicBezTo>
                    <a:pt x="7" y="115"/>
                    <a:pt x="0" y="121"/>
                    <a:pt x="0" y="130"/>
                  </a:cubicBezTo>
                  <a:cubicBezTo>
                    <a:pt x="0" y="148"/>
                    <a:pt x="21" y="172"/>
                    <a:pt x="69" y="172"/>
                  </a:cubicBezTo>
                  <a:cubicBezTo>
                    <a:pt x="114" y="172"/>
                    <a:pt x="137" y="149"/>
                    <a:pt x="137" y="120"/>
                  </a:cubicBezTo>
                  <a:cubicBezTo>
                    <a:pt x="137" y="101"/>
                    <a:pt x="128" y="80"/>
                    <a:pt x="93" y="73"/>
                  </a:cubicBezTo>
                  <a:close/>
                </a:path>
              </a:pathLst>
            </a:custGeom>
            <a:grpFill/>
            <a:ln w="19050">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79" name="Text Placeholder 21">
            <a:extLst>
              <a:ext uri="{FF2B5EF4-FFF2-40B4-BE49-F238E27FC236}">
                <a16:creationId xmlns:a16="http://schemas.microsoft.com/office/drawing/2014/main" id="{1333B46C-0A61-4F1C-93F5-7F1F6D4A578B}"/>
              </a:ext>
            </a:extLst>
          </p:cNvPr>
          <p:cNvSpPr txBox="1">
            <a:spLocks/>
          </p:cNvSpPr>
          <p:nvPr/>
        </p:nvSpPr>
        <p:spPr>
          <a:xfrm>
            <a:off x="689169" y="4817024"/>
            <a:ext cx="1077971" cy="523220"/>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ctr" defTabSz="932574" rtl="0" eaLnBrk="1" fontAlgn="auto" latinLnBrk="0" hangingPunct="1">
              <a:lnSpc>
                <a:spcPct val="100000"/>
              </a:lnSpc>
              <a:spcBef>
                <a:spcPts val="300"/>
              </a:spcBef>
              <a:spcAft>
                <a:spcPts val="2400"/>
              </a:spcAft>
              <a:buClrTx/>
              <a:buSzTx/>
              <a:buFontTx/>
              <a:buNone/>
              <a:tabLst/>
              <a:defRPr/>
            </a:pPr>
            <a:r>
              <a:rPr kumimoji="0" lang="en-US" sz="1400" b="0" i="0" u="none" strike="noStrike" kern="1200" cap="none" spc="0" normalizeH="0" baseline="0" noProof="0">
                <a:ln>
                  <a:noFill/>
                </a:ln>
                <a:solidFill>
                  <a:srgbClr val="929292"/>
                </a:solidFill>
                <a:effectLst/>
                <a:uLnTx/>
                <a:uFillTx/>
                <a:latin typeface="Segoe UI"/>
                <a:ea typeface="+mn-ea"/>
                <a:cs typeface="Segoe UI Light" panose="020B0502040204020203" pitchFamily="34" charset="0"/>
              </a:rPr>
              <a:t>Skype for Business</a:t>
            </a:r>
          </a:p>
        </p:txBody>
      </p:sp>
      <p:sp>
        <p:nvSpPr>
          <p:cNvPr id="180" name="Text Placeholder 21">
            <a:extLst>
              <a:ext uri="{FF2B5EF4-FFF2-40B4-BE49-F238E27FC236}">
                <a16:creationId xmlns:a16="http://schemas.microsoft.com/office/drawing/2014/main" id="{ABDB78E8-4437-454A-8DCB-0A1E390205B0}"/>
              </a:ext>
            </a:extLst>
          </p:cNvPr>
          <p:cNvSpPr txBox="1">
            <a:spLocks/>
          </p:cNvSpPr>
          <p:nvPr/>
        </p:nvSpPr>
        <p:spPr>
          <a:xfrm>
            <a:off x="689169" y="5570876"/>
            <a:ext cx="1077971" cy="307777"/>
          </a:xfrm>
          <a:prstGeom prst="rect">
            <a:avLst/>
          </a:prstGeom>
        </p:spPr>
        <p:txBody>
          <a:bodyPr wrap="square">
            <a:spAutoFit/>
          </a:bodyPr>
          <a:lstStyle>
            <a:defPPr>
              <a:defRPr lang="en-US"/>
            </a:defPPr>
            <a:lvl1pP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marL="0" marR="0" lvl="0" indent="0" algn="ctr" defTabSz="932574" rtl="0" eaLnBrk="1" fontAlgn="auto" latinLnBrk="0" hangingPunct="1">
              <a:lnSpc>
                <a:spcPct val="100000"/>
              </a:lnSpc>
              <a:spcBef>
                <a:spcPts val="300"/>
              </a:spcBef>
              <a:spcAft>
                <a:spcPts val="2400"/>
              </a:spcAft>
              <a:buClrTx/>
              <a:buSzTx/>
              <a:buFontTx/>
              <a:buNone/>
              <a:tabLst/>
              <a:defRPr/>
            </a:pPr>
            <a:r>
              <a:rPr kumimoji="0" lang="en-US" sz="1400" b="0" i="0" u="none" strike="noStrike" kern="1200" cap="none" spc="0" normalizeH="0" baseline="0" noProof="0">
                <a:ln>
                  <a:noFill/>
                </a:ln>
                <a:solidFill>
                  <a:srgbClr val="929292"/>
                </a:solidFill>
                <a:effectLst/>
                <a:uLnTx/>
                <a:uFillTx/>
                <a:latin typeface="Segoe UI"/>
                <a:ea typeface="+mn-ea"/>
                <a:cs typeface="Segoe UI Light" panose="020B0502040204020203" pitchFamily="34" charset="0"/>
              </a:rPr>
              <a:t>Cortana</a:t>
            </a:r>
          </a:p>
        </p:txBody>
      </p:sp>
      <p:sp>
        <p:nvSpPr>
          <p:cNvPr id="195" name="Text Placeholder 21">
            <a:extLst>
              <a:ext uri="{FF2B5EF4-FFF2-40B4-BE49-F238E27FC236}">
                <a16:creationId xmlns:a16="http://schemas.microsoft.com/office/drawing/2014/main" id="{9FEE01BD-02D8-42F5-8974-1E9028588A97}"/>
              </a:ext>
            </a:extLst>
          </p:cNvPr>
          <p:cNvSpPr txBox="1">
            <a:spLocks/>
          </p:cNvSpPr>
          <p:nvPr/>
        </p:nvSpPr>
        <p:spPr>
          <a:xfrm>
            <a:off x="689169" y="2447947"/>
            <a:ext cx="1077971" cy="307777"/>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ctr" defTabSz="932574" rtl="0" eaLnBrk="1" fontAlgn="auto" latinLnBrk="0" hangingPunct="1">
              <a:lnSpc>
                <a:spcPct val="100000"/>
              </a:lnSpc>
              <a:spcBef>
                <a:spcPts val="300"/>
              </a:spcBef>
              <a:spcAft>
                <a:spcPts val="2400"/>
              </a:spcAft>
              <a:buClrTx/>
              <a:buSzTx/>
              <a:buFontTx/>
              <a:buNone/>
              <a:tabLst/>
              <a:defRPr/>
            </a:pPr>
            <a:r>
              <a:rPr kumimoji="0" lang="en-US" sz="1400" b="0" i="0" u="none" strike="noStrike" kern="1200" cap="none" spc="0" normalizeH="0" baseline="0" noProof="0">
                <a:ln>
                  <a:noFill/>
                </a:ln>
                <a:solidFill>
                  <a:srgbClr val="929292"/>
                </a:solidFill>
                <a:effectLst/>
                <a:uLnTx/>
                <a:uFillTx/>
                <a:latin typeface="Segoe UI"/>
                <a:ea typeface="+mn-ea"/>
                <a:cs typeface="Segoe UI Light" panose="020B0502040204020203" pitchFamily="34" charset="0"/>
              </a:rPr>
              <a:t>Office 365</a:t>
            </a:r>
          </a:p>
        </p:txBody>
      </p:sp>
      <p:sp>
        <p:nvSpPr>
          <p:cNvPr id="198" name="Text Placeholder 21">
            <a:extLst>
              <a:ext uri="{FF2B5EF4-FFF2-40B4-BE49-F238E27FC236}">
                <a16:creationId xmlns:a16="http://schemas.microsoft.com/office/drawing/2014/main" id="{BDE6D3ED-80A3-4A76-B127-F36BD0F1E1A7}"/>
              </a:ext>
            </a:extLst>
          </p:cNvPr>
          <p:cNvSpPr txBox="1">
            <a:spLocks/>
          </p:cNvSpPr>
          <p:nvPr/>
        </p:nvSpPr>
        <p:spPr>
          <a:xfrm>
            <a:off x="689169" y="3029897"/>
            <a:ext cx="1077971" cy="307777"/>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ctr" defTabSz="932574" rtl="0" eaLnBrk="1" fontAlgn="auto" latinLnBrk="0" hangingPunct="1">
              <a:lnSpc>
                <a:spcPct val="100000"/>
              </a:lnSpc>
              <a:spcBef>
                <a:spcPts val="300"/>
              </a:spcBef>
              <a:spcAft>
                <a:spcPts val="2400"/>
              </a:spcAft>
              <a:buClrTx/>
              <a:buSzTx/>
              <a:buFontTx/>
              <a:buNone/>
              <a:tabLst/>
              <a:defRPr/>
            </a:pPr>
            <a:r>
              <a:rPr kumimoji="0" lang="en-US" sz="1400" b="0" i="0" u="none" strike="noStrike" kern="1200" cap="none" spc="0" normalizeH="0" baseline="0" noProof="0">
                <a:ln>
                  <a:noFill/>
                </a:ln>
                <a:solidFill>
                  <a:srgbClr val="929292"/>
                </a:solidFill>
                <a:effectLst/>
                <a:uLnTx/>
                <a:uFillTx/>
                <a:latin typeface="Segoe UI"/>
                <a:ea typeface="+mn-ea"/>
                <a:cs typeface="Segoe UI Light" panose="020B0502040204020203" pitchFamily="34" charset="0"/>
              </a:rPr>
              <a:t>Teams</a:t>
            </a:r>
          </a:p>
        </p:txBody>
      </p:sp>
      <p:sp>
        <p:nvSpPr>
          <p:cNvPr id="199" name="Text Placeholder 21">
            <a:extLst>
              <a:ext uri="{FF2B5EF4-FFF2-40B4-BE49-F238E27FC236}">
                <a16:creationId xmlns:a16="http://schemas.microsoft.com/office/drawing/2014/main" id="{295BB39C-784B-4CED-A097-EF14B5B955AD}"/>
              </a:ext>
            </a:extLst>
          </p:cNvPr>
          <p:cNvSpPr txBox="1">
            <a:spLocks/>
          </p:cNvSpPr>
          <p:nvPr/>
        </p:nvSpPr>
        <p:spPr>
          <a:xfrm>
            <a:off x="2821021" y="2383699"/>
            <a:ext cx="1188720" cy="523220"/>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ctr" defTabSz="932574" rtl="0" eaLnBrk="1" fontAlgn="auto" latinLnBrk="0" hangingPunct="1">
              <a:lnSpc>
                <a:spcPct val="100000"/>
              </a:lnSpc>
              <a:spcBef>
                <a:spcPts val="300"/>
              </a:spcBef>
              <a:spcAft>
                <a:spcPts val="2400"/>
              </a:spcAft>
              <a:buClrTx/>
              <a:buSzTx/>
              <a:buFontTx/>
              <a:buNone/>
              <a:tabLst/>
              <a:defRPr/>
            </a:pPr>
            <a:r>
              <a:rPr kumimoji="0" lang="en-US" sz="1400" b="0" i="0" u="none" strike="noStrike" kern="1200" cap="none" spc="0" normalizeH="0" baseline="0" noProof="0">
                <a:ln>
                  <a:noFill/>
                </a:ln>
                <a:solidFill>
                  <a:srgbClr val="929292"/>
                </a:solidFill>
                <a:effectLst/>
                <a:uLnTx/>
                <a:uFillTx/>
                <a:latin typeface="Segoe UI"/>
                <a:ea typeface="+mn-ea"/>
                <a:cs typeface="Segoe UI Light" panose="020B0502040204020203" pitchFamily="34" charset="0"/>
              </a:rPr>
              <a:t>SQL Database</a:t>
            </a:r>
          </a:p>
        </p:txBody>
      </p:sp>
      <p:grpSp>
        <p:nvGrpSpPr>
          <p:cNvPr id="200" name="Group 199">
            <a:extLst>
              <a:ext uri="{FF2B5EF4-FFF2-40B4-BE49-F238E27FC236}">
                <a16:creationId xmlns:a16="http://schemas.microsoft.com/office/drawing/2014/main" id="{D5046C19-3BE8-4114-8BEC-3A67F52A1144}"/>
              </a:ext>
            </a:extLst>
          </p:cNvPr>
          <p:cNvGrpSpPr/>
          <p:nvPr/>
        </p:nvGrpSpPr>
        <p:grpSpPr>
          <a:xfrm>
            <a:off x="4146741" y="2372900"/>
            <a:ext cx="554844" cy="587795"/>
            <a:chOff x="5891689" y="3211354"/>
            <a:chExt cx="401002" cy="424815"/>
          </a:xfrm>
          <a:solidFill>
            <a:srgbClr val="0078D7"/>
          </a:solidFill>
        </p:grpSpPr>
        <p:sp>
          <p:nvSpPr>
            <p:cNvPr id="201" name="Freeform: Shape 104">
              <a:extLst>
                <a:ext uri="{FF2B5EF4-FFF2-40B4-BE49-F238E27FC236}">
                  <a16:creationId xmlns:a16="http://schemas.microsoft.com/office/drawing/2014/main" id="{D7084741-E0E6-4786-B36C-EDE63ED6AD31}"/>
                </a:ext>
              </a:extLst>
            </p:cNvPr>
            <p:cNvSpPr/>
            <p:nvPr/>
          </p:nvSpPr>
          <p:spPr>
            <a:xfrm>
              <a:off x="6015514" y="3386614"/>
              <a:ext cx="38100" cy="47625"/>
            </a:xfrm>
            <a:custGeom>
              <a:avLst/>
              <a:gdLst>
                <a:gd name="connsiteX0" fmla="*/ 11906 w 38100"/>
                <a:gd name="connsiteY0" fmla="*/ 43339 h 47625"/>
                <a:gd name="connsiteX1" fmla="*/ 16669 w 38100"/>
                <a:gd name="connsiteY1" fmla="*/ 46196 h 47625"/>
                <a:gd name="connsiteX2" fmla="*/ 22384 w 38100"/>
                <a:gd name="connsiteY2" fmla="*/ 47149 h 47625"/>
                <a:gd name="connsiteX3" fmla="*/ 27146 w 38100"/>
                <a:gd name="connsiteY3" fmla="*/ 46196 h 47625"/>
                <a:gd name="connsiteX4" fmla="*/ 31909 w 38100"/>
                <a:gd name="connsiteY4" fmla="*/ 42386 h 47625"/>
                <a:gd name="connsiteX5" fmla="*/ 34766 w 38100"/>
                <a:gd name="connsiteY5" fmla="*/ 36671 h 47625"/>
                <a:gd name="connsiteX6" fmla="*/ 35719 w 38100"/>
                <a:gd name="connsiteY6" fmla="*/ 28099 h 47625"/>
                <a:gd name="connsiteX7" fmla="*/ 34766 w 38100"/>
                <a:gd name="connsiteY7" fmla="*/ 20479 h 47625"/>
                <a:gd name="connsiteX8" fmla="*/ 31909 w 38100"/>
                <a:gd name="connsiteY8" fmla="*/ 13811 h 47625"/>
                <a:gd name="connsiteX9" fmla="*/ 28099 w 38100"/>
                <a:gd name="connsiteY9" fmla="*/ 9049 h 47625"/>
                <a:gd name="connsiteX10" fmla="*/ 22384 w 38100"/>
                <a:gd name="connsiteY10" fmla="*/ 7144 h 47625"/>
                <a:gd name="connsiteX11" fmla="*/ 15716 w 38100"/>
                <a:gd name="connsiteY11" fmla="*/ 9049 h 47625"/>
                <a:gd name="connsiteX12" fmla="*/ 10954 w 38100"/>
                <a:gd name="connsiteY12" fmla="*/ 12859 h 47625"/>
                <a:gd name="connsiteX13" fmla="*/ 8096 w 38100"/>
                <a:gd name="connsiteY13" fmla="*/ 18574 h 47625"/>
                <a:gd name="connsiteX14" fmla="*/ 7144 w 38100"/>
                <a:gd name="connsiteY14" fmla="*/ 26194 h 47625"/>
                <a:gd name="connsiteX15" fmla="*/ 8096 w 38100"/>
                <a:gd name="connsiteY15" fmla="*/ 34766 h 47625"/>
                <a:gd name="connsiteX16" fmla="*/ 11906 w 38100"/>
                <a:gd name="connsiteY16" fmla="*/ 4333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100" h="47625">
                  <a:moveTo>
                    <a:pt x="11906" y="43339"/>
                  </a:moveTo>
                  <a:cubicBezTo>
                    <a:pt x="12859" y="45244"/>
                    <a:pt x="14764" y="46196"/>
                    <a:pt x="16669" y="46196"/>
                  </a:cubicBezTo>
                  <a:cubicBezTo>
                    <a:pt x="18574" y="47149"/>
                    <a:pt x="20479" y="47149"/>
                    <a:pt x="22384" y="47149"/>
                  </a:cubicBezTo>
                  <a:cubicBezTo>
                    <a:pt x="24289" y="47149"/>
                    <a:pt x="26194" y="47149"/>
                    <a:pt x="27146" y="46196"/>
                  </a:cubicBezTo>
                  <a:cubicBezTo>
                    <a:pt x="29051" y="45244"/>
                    <a:pt x="30004" y="44291"/>
                    <a:pt x="31909" y="42386"/>
                  </a:cubicBezTo>
                  <a:cubicBezTo>
                    <a:pt x="32861" y="40481"/>
                    <a:pt x="33814" y="38576"/>
                    <a:pt x="34766" y="36671"/>
                  </a:cubicBezTo>
                  <a:cubicBezTo>
                    <a:pt x="35719" y="34766"/>
                    <a:pt x="35719" y="31909"/>
                    <a:pt x="35719" y="28099"/>
                  </a:cubicBezTo>
                  <a:cubicBezTo>
                    <a:pt x="35719" y="25241"/>
                    <a:pt x="35719" y="23336"/>
                    <a:pt x="34766" y="20479"/>
                  </a:cubicBezTo>
                  <a:cubicBezTo>
                    <a:pt x="33814" y="17621"/>
                    <a:pt x="33814" y="15716"/>
                    <a:pt x="31909" y="13811"/>
                  </a:cubicBezTo>
                  <a:cubicBezTo>
                    <a:pt x="30956" y="11906"/>
                    <a:pt x="29051" y="10954"/>
                    <a:pt x="28099" y="9049"/>
                  </a:cubicBezTo>
                  <a:cubicBezTo>
                    <a:pt x="26194" y="8096"/>
                    <a:pt x="24289" y="7144"/>
                    <a:pt x="22384" y="7144"/>
                  </a:cubicBezTo>
                  <a:cubicBezTo>
                    <a:pt x="19526" y="7144"/>
                    <a:pt x="17621" y="8096"/>
                    <a:pt x="15716" y="9049"/>
                  </a:cubicBezTo>
                  <a:cubicBezTo>
                    <a:pt x="13811" y="10001"/>
                    <a:pt x="12859" y="11906"/>
                    <a:pt x="10954" y="12859"/>
                  </a:cubicBezTo>
                  <a:cubicBezTo>
                    <a:pt x="10001" y="14764"/>
                    <a:pt x="9049" y="16669"/>
                    <a:pt x="8096" y="18574"/>
                  </a:cubicBezTo>
                  <a:cubicBezTo>
                    <a:pt x="7144" y="20479"/>
                    <a:pt x="7144" y="23336"/>
                    <a:pt x="7144" y="26194"/>
                  </a:cubicBezTo>
                  <a:cubicBezTo>
                    <a:pt x="7144" y="30004"/>
                    <a:pt x="7144" y="32861"/>
                    <a:pt x="8096" y="34766"/>
                  </a:cubicBezTo>
                  <a:cubicBezTo>
                    <a:pt x="10001" y="39529"/>
                    <a:pt x="10954" y="41434"/>
                    <a:pt x="11906" y="43339"/>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2" name="Freeform: Shape 105">
              <a:extLst>
                <a:ext uri="{FF2B5EF4-FFF2-40B4-BE49-F238E27FC236}">
                  <a16:creationId xmlns:a16="http://schemas.microsoft.com/office/drawing/2014/main" id="{A5EB3D53-42D1-4DAC-AFFC-999CC92DD187}"/>
                </a:ext>
              </a:extLst>
            </p:cNvPr>
            <p:cNvSpPr/>
            <p:nvPr/>
          </p:nvSpPr>
          <p:spPr>
            <a:xfrm>
              <a:off x="5891689" y="3211354"/>
              <a:ext cx="285750" cy="371475"/>
            </a:xfrm>
            <a:custGeom>
              <a:avLst/>
              <a:gdLst>
                <a:gd name="connsiteX0" fmla="*/ 190976 w 285750"/>
                <a:gd name="connsiteY0" fmla="*/ 292894 h 371475"/>
                <a:gd name="connsiteX1" fmla="*/ 200501 w 285750"/>
                <a:gd name="connsiteY1" fmla="*/ 293846 h 371475"/>
                <a:gd name="connsiteX2" fmla="*/ 281464 w 285750"/>
                <a:gd name="connsiteY2" fmla="*/ 241459 h 371475"/>
                <a:gd name="connsiteX3" fmla="*/ 281464 w 285750"/>
                <a:gd name="connsiteY3" fmla="*/ 63341 h 371475"/>
                <a:gd name="connsiteX4" fmla="*/ 144304 w 285750"/>
                <a:gd name="connsiteY4" fmla="*/ 7144 h 371475"/>
                <a:gd name="connsiteX5" fmla="*/ 7144 w 285750"/>
                <a:gd name="connsiteY5" fmla="*/ 61436 h 371475"/>
                <a:gd name="connsiteX6" fmla="*/ 7144 w 285750"/>
                <a:gd name="connsiteY6" fmla="*/ 318611 h 371475"/>
                <a:gd name="connsiteX7" fmla="*/ 123349 w 285750"/>
                <a:gd name="connsiteY7" fmla="*/ 372904 h 371475"/>
                <a:gd name="connsiteX8" fmla="*/ 122396 w 285750"/>
                <a:gd name="connsiteY8" fmla="*/ 361474 h 371475"/>
                <a:gd name="connsiteX9" fmla="*/ 190976 w 285750"/>
                <a:gd name="connsiteY9" fmla="*/ 292894 h 371475"/>
                <a:gd name="connsiteX10" fmla="*/ 240506 w 285750"/>
                <a:gd name="connsiteY10" fmla="*/ 240506 h 371475"/>
                <a:gd name="connsiteX11" fmla="*/ 192881 w 285750"/>
                <a:gd name="connsiteY11" fmla="*/ 240506 h 371475"/>
                <a:gd name="connsiteX12" fmla="*/ 192881 w 285750"/>
                <a:gd name="connsiteY12" fmla="*/ 167164 h 371475"/>
                <a:gd name="connsiteX13" fmla="*/ 214789 w 285750"/>
                <a:gd name="connsiteY13" fmla="*/ 167164 h 371475"/>
                <a:gd name="connsiteX14" fmla="*/ 214789 w 285750"/>
                <a:gd name="connsiteY14" fmla="*/ 223361 h 371475"/>
                <a:gd name="connsiteX15" fmla="*/ 240506 w 285750"/>
                <a:gd name="connsiteY15" fmla="*/ 223361 h 371475"/>
                <a:gd name="connsiteX16" fmla="*/ 240506 w 285750"/>
                <a:gd name="connsiteY16" fmla="*/ 240506 h 371475"/>
                <a:gd name="connsiteX17" fmla="*/ 144304 w 285750"/>
                <a:gd name="connsiteY17" fmla="*/ 27146 h 371475"/>
                <a:gd name="connsiteX18" fmla="*/ 242411 w 285750"/>
                <a:gd name="connsiteY18" fmla="*/ 56674 h 371475"/>
                <a:gd name="connsiteX19" fmla="*/ 144304 w 285750"/>
                <a:gd name="connsiteY19" fmla="*/ 86201 h 371475"/>
                <a:gd name="connsiteX20" fmla="*/ 46196 w 285750"/>
                <a:gd name="connsiteY20" fmla="*/ 56674 h 371475"/>
                <a:gd name="connsiteX21" fmla="*/ 144304 w 285750"/>
                <a:gd name="connsiteY21" fmla="*/ 27146 h 371475"/>
                <a:gd name="connsiteX22" fmla="*/ 103346 w 285750"/>
                <a:gd name="connsiteY22" fmla="*/ 223361 h 371475"/>
                <a:gd name="connsiteX23" fmla="*/ 101441 w 285750"/>
                <a:gd name="connsiteY23" fmla="*/ 229076 h 371475"/>
                <a:gd name="connsiteX24" fmla="*/ 97631 w 285750"/>
                <a:gd name="connsiteY24" fmla="*/ 233839 h 371475"/>
                <a:gd name="connsiteX25" fmla="*/ 91916 w 285750"/>
                <a:gd name="connsiteY25" fmla="*/ 237649 h 371475"/>
                <a:gd name="connsiteX26" fmla="*/ 83344 w 285750"/>
                <a:gd name="connsiteY26" fmla="*/ 240506 h 371475"/>
                <a:gd name="connsiteX27" fmla="*/ 71914 w 285750"/>
                <a:gd name="connsiteY27" fmla="*/ 241459 h 371475"/>
                <a:gd name="connsiteX28" fmla="*/ 65246 w 285750"/>
                <a:gd name="connsiteY28" fmla="*/ 241459 h 371475"/>
                <a:gd name="connsiteX29" fmla="*/ 59531 w 285750"/>
                <a:gd name="connsiteY29" fmla="*/ 240506 h 371475"/>
                <a:gd name="connsiteX30" fmla="*/ 54769 w 285750"/>
                <a:gd name="connsiteY30" fmla="*/ 239554 h 371475"/>
                <a:gd name="connsiteX31" fmla="*/ 50959 w 285750"/>
                <a:gd name="connsiteY31" fmla="*/ 237649 h 371475"/>
                <a:gd name="connsiteX32" fmla="*/ 50959 w 285750"/>
                <a:gd name="connsiteY32" fmla="*/ 217646 h 371475"/>
                <a:gd name="connsiteX33" fmla="*/ 55721 w 285750"/>
                <a:gd name="connsiteY33" fmla="*/ 220504 h 371475"/>
                <a:gd name="connsiteX34" fmla="*/ 60484 w 285750"/>
                <a:gd name="connsiteY34" fmla="*/ 223361 h 371475"/>
                <a:gd name="connsiteX35" fmla="*/ 66199 w 285750"/>
                <a:gd name="connsiteY35" fmla="*/ 225266 h 371475"/>
                <a:gd name="connsiteX36" fmla="*/ 71914 w 285750"/>
                <a:gd name="connsiteY36" fmla="*/ 226219 h 371475"/>
                <a:gd name="connsiteX37" fmla="*/ 75724 w 285750"/>
                <a:gd name="connsiteY37" fmla="*/ 225266 h 371475"/>
                <a:gd name="connsiteX38" fmla="*/ 77629 w 285750"/>
                <a:gd name="connsiteY38" fmla="*/ 224314 h 371475"/>
                <a:gd name="connsiteX39" fmla="*/ 78581 w 285750"/>
                <a:gd name="connsiteY39" fmla="*/ 222409 h 371475"/>
                <a:gd name="connsiteX40" fmla="*/ 78581 w 285750"/>
                <a:gd name="connsiteY40" fmla="*/ 220504 h 371475"/>
                <a:gd name="connsiteX41" fmla="*/ 77629 w 285750"/>
                <a:gd name="connsiteY41" fmla="*/ 217646 h 371475"/>
                <a:gd name="connsiteX42" fmla="*/ 75724 w 285750"/>
                <a:gd name="connsiteY42" fmla="*/ 215741 h 371475"/>
                <a:gd name="connsiteX43" fmla="*/ 71914 w 285750"/>
                <a:gd name="connsiteY43" fmla="*/ 213836 h 371475"/>
                <a:gd name="connsiteX44" fmla="*/ 67151 w 285750"/>
                <a:gd name="connsiteY44" fmla="*/ 211931 h 371475"/>
                <a:gd name="connsiteX45" fmla="*/ 58579 w 285750"/>
                <a:gd name="connsiteY45" fmla="*/ 207169 h 371475"/>
                <a:gd name="connsiteX46" fmla="*/ 52864 w 285750"/>
                <a:gd name="connsiteY46" fmla="*/ 202406 h 371475"/>
                <a:gd name="connsiteX47" fmla="*/ 50006 w 285750"/>
                <a:gd name="connsiteY47" fmla="*/ 196691 h 371475"/>
                <a:gd name="connsiteX48" fmla="*/ 49054 w 285750"/>
                <a:gd name="connsiteY48" fmla="*/ 190024 h 371475"/>
                <a:gd name="connsiteX49" fmla="*/ 50959 w 285750"/>
                <a:gd name="connsiteY49" fmla="*/ 180499 h 371475"/>
                <a:gd name="connsiteX50" fmla="*/ 56674 w 285750"/>
                <a:gd name="connsiteY50" fmla="*/ 172879 h 371475"/>
                <a:gd name="connsiteX51" fmla="*/ 66199 w 285750"/>
                <a:gd name="connsiteY51" fmla="*/ 168116 h 371475"/>
                <a:gd name="connsiteX52" fmla="*/ 78581 w 285750"/>
                <a:gd name="connsiteY52" fmla="*/ 166211 h 371475"/>
                <a:gd name="connsiteX53" fmla="*/ 85249 w 285750"/>
                <a:gd name="connsiteY53" fmla="*/ 166211 h 371475"/>
                <a:gd name="connsiteX54" fmla="*/ 90964 w 285750"/>
                <a:gd name="connsiteY54" fmla="*/ 167164 h 371475"/>
                <a:gd name="connsiteX55" fmla="*/ 95726 w 285750"/>
                <a:gd name="connsiteY55" fmla="*/ 168116 h 371475"/>
                <a:gd name="connsiteX56" fmla="*/ 99536 w 285750"/>
                <a:gd name="connsiteY56" fmla="*/ 169069 h 371475"/>
                <a:gd name="connsiteX57" fmla="*/ 99536 w 285750"/>
                <a:gd name="connsiteY57" fmla="*/ 188119 h 371475"/>
                <a:gd name="connsiteX58" fmla="*/ 95726 w 285750"/>
                <a:gd name="connsiteY58" fmla="*/ 186214 h 371475"/>
                <a:gd name="connsiteX59" fmla="*/ 90964 w 285750"/>
                <a:gd name="connsiteY59" fmla="*/ 184309 h 371475"/>
                <a:gd name="connsiteX60" fmla="*/ 86201 w 285750"/>
                <a:gd name="connsiteY60" fmla="*/ 183356 h 371475"/>
                <a:gd name="connsiteX61" fmla="*/ 80486 w 285750"/>
                <a:gd name="connsiteY61" fmla="*/ 183356 h 371475"/>
                <a:gd name="connsiteX62" fmla="*/ 74771 w 285750"/>
                <a:gd name="connsiteY62" fmla="*/ 184309 h 371475"/>
                <a:gd name="connsiteX63" fmla="*/ 72866 w 285750"/>
                <a:gd name="connsiteY63" fmla="*/ 188119 h 371475"/>
                <a:gd name="connsiteX64" fmla="*/ 73819 w 285750"/>
                <a:gd name="connsiteY64" fmla="*/ 190024 h 371475"/>
                <a:gd name="connsiteX65" fmla="*/ 75724 w 285750"/>
                <a:gd name="connsiteY65" fmla="*/ 191929 h 371475"/>
                <a:gd name="connsiteX66" fmla="*/ 78581 w 285750"/>
                <a:gd name="connsiteY66" fmla="*/ 193834 h 371475"/>
                <a:gd name="connsiteX67" fmla="*/ 83344 w 285750"/>
                <a:gd name="connsiteY67" fmla="*/ 195739 h 371475"/>
                <a:gd name="connsiteX68" fmla="*/ 91916 w 285750"/>
                <a:gd name="connsiteY68" fmla="*/ 199549 h 371475"/>
                <a:gd name="connsiteX69" fmla="*/ 98584 w 285750"/>
                <a:gd name="connsiteY69" fmla="*/ 204311 h 371475"/>
                <a:gd name="connsiteX70" fmla="*/ 103346 w 285750"/>
                <a:gd name="connsiteY70" fmla="*/ 210026 h 371475"/>
                <a:gd name="connsiteX71" fmla="*/ 105251 w 285750"/>
                <a:gd name="connsiteY71" fmla="*/ 218599 h 371475"/>
                <a:gd name="connsiteX72" fmla="*/ 103346 w 285750"/>
                <a:gd name="connsiteY72" fmla="*/ 223361 h 371475"/>
                <a:gd name="connsiteX73" fmla="*/ 110966 w 285750"/>
                <a:gd name="connsiteY73" fmla="*/ 219551 h 371475"/>
                <a:gd name="connsiteX74" fmla="*/ 108109 w 285750"/>
                <a:gd name="connsiteY74" fmla="*/ 204311 h 371475"/>
                <a:gd name="connsiteX75" fmla="*/ 110966 w 285750"/>
                <a:gd name="connsiteY75" fmla="*/ 188119 h 371475"/>
                <a:gd name="connsiteX76" fmla="*/ 118586 w 285750"/>
                <a:gd name="connsiteY76" fmla="*/ 175736 h 371475"/>
                <a:gd name="connsiteX77" fmla="*/ 130016 w 285750"/>
                <a:gd name="connsiteY77" fmla="*/ 168116 h 371475"/>
                <a:gd name="connsiteX78" fmla="*/ 145256 w 285750"/>
                <a:gd name="connsiteY78" fmla="*/ 165259 h 371475"/>
                <a:gd name="connsiteX79" fmla="*/ 159544 w 285750"/>
                <a:gd name="connsiteY79" fmla="*/ 168116 h 371475"/>
                <a:gd name="connsiteX80" fmla="*/ 170974 w 285750"/>
                <a:gd name="connsiteY80" fmla="*/ 175736 h 371475"/>
                <a:gd name="connsiteX81" fmla="*/ 178594 w 285750"/>
                <a:gd name="connsiteY81" fmla="*/ 187166 h 371475"/>
                <a:gd name="connsiteX82" fmla="*/ 181451 w 285750"/>
                <a:gd name="connsiteY82" fmla="*/ 203359 h 371475"/>
                <a:gd name="connsiteX83" fmla="*/ 179546 w 285750"/>
                <a:gd name="connsiteY83" fmla="*/ 214789 h 371475"/>
                <a:gd name="connsiteX84" fmla="*/ 174784 w 285750"/>
                <a:gd name="connsiteY84" fmla="*/ 224314 h 371475"/>
                <a:gd name="connsiteX85" fmla="*/ 168116 w 285750"/>
                <a:gd name="connsiteY85" fmla="*/ 231934 h 371475"/>
                <a:gd name="connsiteX86" fmla="*/ 159544 w 285750"/>
                <a:gd name="connsiteY86" fmla="*/ 237649 h 371475"/>
                <a:gd name="connsiteX87" fmla="*/ 184309 w 285750"/>
                <a:gd name="connsiteY87" fmla="*/ 258604 h 371475"/>
                <a:gd name="connsiteX88" fmla="*/ 155734 w 285750"/>
                <a:gd name="connsiteY88" fmla="*/ 258604 h 371475"/>
                <a:gd name="connsiteX89" fmla="*/ 139541 w 285750"/>
                <a:gd name="connsiteY89" fmla="*/ 241459 h 371475"/>
                <a:gd name="connsiteX90" fmla="*/ 126206 w 285750"/>
                <a:gd name="connsiteY90" fmla="*/ 238601 h 371475"/>
                <a:gd name="connsiteX91" fmla="*/ 115729 w 285750"/>
                <a:gd name="connsiteY91" fmla="*/ 230981 h 371475"/>
                <a:gd name="connsiteX92" fmla="*/ 110966 w 285750"/>
                <a:gd name="connsiteY92" fmla="*/ 21955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85750" h="371475">
                  <a:moveTo>
                    <a:pt x="190976" y="292894"/>
                  </a:moveTo>
                  <a:cubicBezTo>
                    <a:pt x="193834" y="292894"/>
                    <a:pt x="197644" y="292894"/>
                    <a:pt x="200501" y="293846"/>
                  </a:cubicBezTo>
                  <a:cubicBezTo>
                    <a:pt x="215741" y="263366"/>
                    <a:pt x="246221" y="243364"/>
                    <a:pt x="281464" y="241459"/>
                  </a:cubicBezTo>
                  <a:lnTo>
                    <a:pt x="281464" y="63341"/>
                  </a:lnTo>
                  <a:cubicBezTo>
                    <a:pt x="281464" y="34766"/>
                    <a:pt x="219551" y="7144"/>
                    <a:pt x="144304" y="7144"/>
                  </a:cubicBezTo>
                  <a:cubicBezTo>
                    <a:pt x="68104" y="7144"/>
                    <a:pt x="7144" y="32861"/>
                    <a:pt x="7144" y="61436"/>
                  </a:cubicBezTo>
                  <a:lnTo>
                    <a:pt x="7144" y="318611"/>
                  </a:lnTo>
                  <a:cubicBezTo>
                    <a:pt x="7144" y="344329"/>
                    <a:pt x="57626" y="369094"/>
                    <a:pt x="123349" y="372904"/>
                  </a:cubicBezTo>
                  <a:cubicBezTo>
                    <a:pt x="122396" y="369094"/>
                    <a:pt x="122396" y="365284"/>
                    <a:pt x="122396" y="361474"/>
                  </a:cubicBezTo>
                  <a:cubicBezTo>
                    <a:pt x="122396" y="324326"/>
                    <a:pt x="152876" y="292894"/>
                    <a:pt x="190976" y="292894"/>
                  </a:cubicBezTo>
                  <a:close/>
                  <a:moveTo>
                    <a:pt x="240506" y="240506"/>
                  </a:moveTo>
                  <a:lnTo>
                    <a:pt x="192881" y="240506"/>
                  </a:lnTo>
                  <a:lnTo>
                    <a:pt x="192881" y="167164"/>
                  </a:lnTo>
                  <a:lnTo>
                    <a:pt x="214789" y="167164"/>
                  </a:lnTo>
                  <a:lnTo>
                    <a:pt x="214789" y="223361"/>
                  </a:lnTo>
                  <a:lnTo>
                    <a:pt x="240506" y="223361"/>
                  </a:lnTo>
                  <a:lnTo>
                    <a:pt x="240506" y="240506"/>
                  </a:lnTo>
                  <a:close/>
                  <a:moveTo>
                    <a:pt x="144304" y="27146"/>
                  </a:moveTo>
                  <a:cubicBezTo>
                    <a:pt x="198596" y="27146"/>
                    <a:pt x="242411" y="40481"/>
                    <a:pt x="242411" y="56674"/>
                  </a:cubicBezTo>
                  <a:cubicBezTo>
                    <a:pt x="242411" y="72866"/>
                    <a:pt x="198596" y="86201"/>
                    <a:pt x="144304" y="86201"/>
                  </a:cubicBezTo>
                  <a:cubicBezTo>
                    <a:pt x="90011" y="86201"/>
                    <a:pt x="46196" y="72866"/>
                    <a:pt x="46196" y="56674"/>
                  </a:cubicBezTo>
                  <a:cubicBezTo>
                    <a:pt x="46196" y="40481"/>
                    <a:pt x="90011" y="27146"/>
                    <a:pt x="144304" y="27146"/>
                  </a:cubicBezTo>
                  <a:close/>
                  <a:moveTo>
                    <a:pt x="103346" y="223361"/>
                  </a:moveTo>
                  <a:cubicBezTo>
                    <a:pt x="103346" y="225266"/>
                    <a:pt x="102394" y="227171"/>
                    <a:pt x="101441" y="229076"/>
                  </a:cubicBezTo>
                  <a:cubicBezTo>
                    <a:pt x="100489" y="230981"/>
                    <a:pt x="99536" y="232886"/>
                    <a:pt x="97631" y="233839"/>
                  </a:cubicBezTo>
                  <a:cubicBezTo>
                    <a:pt x="95726" y="235744"/>
                    <a:pt x="93821" y="236696"/>
                    <a:pt x="91916" y="237649"/>
                  </a:cubicBezTo>
                  <a:cubicBezTo>
                    <a:pt x="90011" y="238601"/>
                    <a:pt x="87154" y="239554"/>
                    <a:pt x="83344" y="240506"/>
                  </a:cubicBezTo>
                  <a:cubicBezTo>
                    <a:pt x="80486" y="241459"/>
                    <a:pt x="76676" y="241459"/>
                    <a:pt x="71914" y="241459"/>
                  </a:cubicBezTo>
                  <a:cubicBezTo>
                    <a:pt x="70009" y="241459"/>
                    <a:pt x="67151" y="241459"/>
                    <a:pt x="65246" y="241459"/>
                  </a:cubicBezTo>
                  <a:cubicBezTo>
                    <a:pt x="63341" y="241459"/>
                    <a:pt x="61436" y="241459"/>
                    <a:pt x="59531" y="240506"/>
                  </a:cubicBezTo>
                  <a:cubicBezTo>
                    <a:pt x="57626" y="240506"/>
                    <a:pt x="55721" y="239554"/>
                    <a:pt x="54769" y="239554"/>
                  </a:cubicBezTo>
                  <a:cubicBezTo>
                    <a:pt x="52864" y="239554"/>
                    <a:pt x="51911" y="238601"/>
                    <a:pt x="50959" y="237649"/>
                  </a:cubicBezTo>
                  <a:lnTo>
                    <a:pt x="50959" y="217646"/>
                  </a:lnTo>
                  <a:cubicBezTo>
                    <a:pt x="51911" y="218599"/>
                    <a:pt x="53816" y="219551"/>
                    <a:pt x="55721" y="220504"/>
                  </a:cubicBezTo>
                  <a:cubicBezTo>
                    <a:pt x="57626" y="221456"/>
                    <a:pt x="58579" y="222409"/>
                    <a:pt x="60484" y="223361"/>
                  </a:cubicBezTo>
                  <a:cubicBezTo>
                    <a:pt x="62389" y="224314"/>
                    <a:pt x="64294" y="224314"/>
                    <a:pt x="66199" y="225266"/>
                  </a:cubicBezTo>
                  <a:cubicBezTo>
                    <a:pt x="68104" y="226219"/>
                    <a:pt x="70009" y="226219"/>
                    <a:pt x="71914" y="226219"/>
                  </a:cubicBezTo>
                  <a:cubicBezTo>
                    <a:pt x="73819" y="226219"/>
                    <a:pt x="74771" y="226219"/>
                    <a:pt x="75724" y="225266"/>
                  </a:cubicBezTo>
                  <a:cubicBezTo>
                    <a:pt x="76676" y="225266"/>
                    <a:pt x="77629" y="224314"/>
                    <a:pt x="77629" y="224314"/>
                  </a:cubicBezTo>
                  <a:cubicBezTo>
                    <a:pt x="78581" y="224314"/>
                    <a:pt x="78581" y="223361"/>
                    <a:pt x="78581" y="222409"/>
                  </a:cubicBezTo>
                  <a:cubicBezTo>
                    <a:pt x="78581" y="221456"/>
                    <a:pt x="78581" y="221456"/>
                    <a:pt x="78581" y="220504"/>
                  </a:cubicBezTo>
                  <a:cubicBezTo>
                    <a:pt x="78581" y="219551"/>
                    <a:pt x="78581" y="218599"/>
                    <a:pt x="77629" y="217646"/>
                  </a:cubicBezTo>
                  <a:cubicBezTo>
                    <a:pt x="76676" y="216694"/>
                    <a:pt x="76676" y="215741"/>
                    <a:pt x="75724" y="215741"/>
                  </a:cubicBezTo>
                  <a:cubicBezTo>
                    <a:pt x="74771" y="214789"/>
                    <a:pt x="73819" y="214789"/>
                    <a:pt x="71914" y="213836"/>
                  </a:cubicBezTo>
                  <a:cubicBezTo>
                    <a:pt x="70009" y="212884"/>
                    <a:pt x="69056" y="212884"/>
                    <a:pt x="67151" y="211931"/>
                  </a:cubicBezTo>
                  <a:cubicBezTo>
                    <a:pt x="64294" y="210979"/>
                    <a:pt x="61436" y="209074"/>
                    <a:pt x="58579" y="207169"/>
                  </a:cubicBezTo>
                  <a:cubicBezTo>
                    <a:pt x="56674" y="205264"/>
                    <a:pt x="54769" y="204311"/>
                    <a:pt x="52864" y="202406"/>
                  </a:cubicBezTo>
                  <a:cubicBezTo>
                    <a:pt x="50959" y="200501"/>
                    <a:pt x="50006" y="198596"/>
                    <a:pt x="50006" y="196691"/>
                  </a:cubicBezTo>
                  <a:cubicBezTo>
                    <a:pt x="49054" y="194786"/>
                    <a:pt x="49054" y="191929"/>
                    <a:pt x="49054" y="190024"/>
                  </a:cubicBezTo>
                  <a:cubicBezTo>
                    <a:pt x="49054" y="186214"/>
                    <a:pt x="50006" y="183356"/>
                    <a:pt x="50959" y="180499"/>
                  </a:cubicBezTo>
                  <a:cubicBezTo>
                    <a:pt x="52864" y="177641"/>
                    <a:pt x="54769" y="174784"/>
                    <a:pt x="56674" y="172879"/>
                  </a:cubicBezTo>
                  <a:cubicBezTo>
                    <a:pt x="59531" y="170974"/>
                    <a:pt x="62389" y="169069"/>
                    <a:pt x="66199" y="168116"/>
                  </a:cubicBezTo>
                  <a:cubicBezTo>
                    <a:pt x="70009" y="167164"/>
                    <a:pt x="73819" y="166211"/>
                    <a:pt x="78581" y="166211"/>
                  </a:cubicBezTo>
                  <a:cubicBezTo>
                    <a:pt x="81439" y="166211"/>
                    <a:pt x="83344" y="166211"/>
                    <a:pt x="85249" y="166211"/>
                  </a:cubicBezTo>
                  <a:cubicBezTo>
                    <a:pt x="87154" y="166211"/>
                    <a:pt x="89059" y="166211"/>
                    <a:pt x="90964" y="167164"/>
                  </a:cubicBezTo>
                  <a:cubicBezTo>
                    <a:pt x="92869" y="167164"/>
                    <a:pt x="93821" y="168116"/>
                    <a:pt x="95726" y="168116"/>
                  </a:cubicBezTo>
                  <a:cubicBezTo>
                    <a:pt x="96679" y="168116"/>
                    <a:pt x="98584" y="169069"/>
                    <a:pt x="99536" y="169069"/>
                  </a:cubicBezTo>
                  <a:lnTo>
                    <a:pt x="99536" y="188119"/>
                  </a:lnTo>
                  <a:cubicBezTo>
                    <a:pt x="98584" y="187166"/>
                    <a:pt x="97631" y="187166"/>
                    <a:pt x="95726" y="186214"/>
                  </a:cubicBezTo>
                  <a:cubicBezTo>
                    <a:pt x="94774" y="185261"/>
                    <a:pt x="92869" y="185261"/>
                    <a:pt x="90964" y="184309"/>
                  </a:cubicBezTo>
                  <a:cubicBezTo>
                    <a:pt x="89059" y="183356"/>
                    <a:pt x="88106" y="183356"/>
                    <a:pt x="86201" y="183356"/>
                  </a:cubicBezTo>
                  <a:cubicBezTo>
                    <a:pt x="84296" y="183356"/>
                    <a:pt x="82391" y="183356"/>
                    <a:pt x="80486" y="183356"/>
                  </a:cubicBezTo>
                  <a:cubicBezTo>
                    <a:pt x="77629" y="183356"/>
                    <a:pt x="75724" y="183356"/>
                    <a:pt x="74771" y="184309"/>
                  </a:cubicBezTo>
                  <a:cubicBezTo>
                    <a:pt x="72866" y="185261"/>
                    <a:pt x="72866" y="186214"/>
                    <a:pt x="72866" y="188119"/>
                  </a:cubicBezTo>
                  <a:cubicBezTo>
                    <a:pt x="72866" y="189071"/>
                    <a:pt x="72866" y="190024"/>
                    <a:pt x="73819" y="190024"/>
                  </a:cubicBezTo>
                  <a:cubicBezTo>
                    <a:pt x="73819" y="190976"/>
                    <a:pt x="74771" y="190976"/>
                    <a:pt x="75724" y="191929"/>
                  </a:cubicBezTo>
                  <a:cubicBezTo>
                    <a:pt x="76676" y="192881"/>
                    <a:pt x="77629" y="192881"/>
                    <a:pt x="78581" y="193834"/>
                  </a:cubicBezTo>
                  <a:cubicBezTo>
                    <a:pt x="79534" y="194786"/>
                    <a:pt x="81439" y="194786"/>
                    <a:pt x="83344" y="195739"/>
                  </a:cubicBezTo>
                  <a:cubicBezTo>
                    <a:pt x="86201" y="196691"/>
                    <a:pt x="89059" y="198596"/>
                    <a:pt x="91916" y="199549"/>
                  </a:cubicBezTo>
                  <a:cubicBezTo>
                    <a:pt x="94774" y="201454"/>
                    <a:pt x="96679" y="202406"/>
                    <a:pt x="98584" y="204311"/>
                  </a:cubicBezTo>
                  <a:cubicBezTo>
                    <a:pt x="100489" y="206216"/>
                    <a:pt x="101441" y="208121"/>
                    <a:pt x="103346" y="210026"/>
                  </a:cubicBezTo>
                  <a:cubicBezTo>
                    <a:pt x="104299" y="211931"/>
                    <a:pt x="105251" y="214789"/>
                    <a:pt x="105251" y="218599"/>
                  </a:cubicBezTo>
                  <a:cubicBezTo>
                    <a:pt x="103346" y="219551"/>
                    <a:pt x="103346" y="221456"/>
                    <a:pt x="103346" y="223361"/>
                  </a:cubicBezTo>
                  <a:close/>
                  <a:moveTo>
                    <a:pt x="110966" y="219551"/>
                  </a:moveTo>
                  <a:cubicBezTo>
                    <a:pt x="109061" y="214789"/>
                    <a:pt x="108109" y="210026"/>
                    <a:pt x="108109" y="204311"/>
                  </a:cubicBezTo>
                  <a:cubicBezTo>
                    <a:pt x="108109" y="198596"/>
                    <a:pt x="109061" y="192881"/>
                    <a:pt x="110966" y="188119"/>
                  </a:cubicBezTo>
                  <a:cubicBezTo>
                    <a:pt x="112871" y="183356"/>
                    <a:pt x="115729" y="179546"/>
                    <a:pt x="118586" y="175736"/>
                  </a:cubicBezTo>
                  <a:cubicBezTo>
                    <a:pt x="121444" y="171926"/>
                    <a:pt x="126206" y="170021"/>
                    <a:pt x="130016" y="168116"/>
                  </a:cubicBezTo>
                  <a:cubicBezTo>
                    <a:pt x="134779" y="166211"/>
                    <a:pt x="139541" y="165259"/>
                    <a:pt x="145256" y="165259"/>
                  </a:cubicBezTo>
                  <a:cubicBezTo>
                    <a:pt x="150971" y="165259"/>
                    <a:pt x="155734" y="166211"/>
                    <a:pt x="159544" y="168116"/>
                  </a:cubicBezTo>
                  <a:cubicBezTo>
                    <a:pt x="164306" y="170021"/>
                    <a:pt x="168116" y="172879"/>
                    <a:pt x="170974" y="175736"/>
                  </a:cubicBezTo>
                  <a:cubicBezTo>
                    <a:pt x="173831" y="178594"/>
                    <a:pt x="176689" y="183356"/>
                    <a:pt x="178594" y="187166"/>
                  </a:cubicBezTo>
                  <a:cubicBezTo>
                    <a:pt x="180499" y="191929"/>
                    <a:pt x="181451" y="196691"/>
                    <a:pt x="181451" y="203359"/>
                  </a:cubicBezTo>
                  <a:cubicBezTo>
                    <a:pt x="181451" y="207169"/>
                    <a:pt x="181451" y="211931"/>
                    <a:pt x="179546" y="214789"/>
                  </a:cubicBezTo>
                  <a:cubicBezTo>
                    <a:pt x="178594" y="218599"/>
                    <a:pt x="176689" y="221456"/>
                    <a:pt x="174784" y="224314"/>
                  </a:cubicBezTo>
                  <a:cubicBezTo>
                    <a:pt x="172879" y="227171"/>
                    <a:pt x="170974" y="230029"/>
                    <a:pt x="168116" y="231934"/>
                  </a:cubicBezTo>
                  <a:cubicBezTo>
                    <a:pt x="165259" y="233839"/>
                    <a:pt x="163354" y="235744"/>
                    <a:pt x="159544" y="237649"/>
                  </a:cubicBezTo>
                  <a:lnTo>
                    <a:pt x="184309" y="258604"/>
                  </a:lnTo>
                  <a:lnTo>
                    <a:pt x="155734" y="258604"/>
                  </a:lnTo>
                  <a:lnTo>
                    <a:pt x="139541" y="241459"/>
                  </a:lnTo>
                  <a:cubicBezTo>
                    <a:pt x="134779" y="241459"/>
                    <a:pt x="130016" y="239554"/>
                    <a:pt x="126206" y="238601"/>
                  </a:cubicBezTo>
                  <a:cubicBezTo>
                    <a:pt x="122396" y="236696"/>
                    <a:pt x="118586" y="233839"/>
                    <a:pt x="115729" y="230981"/>
                  </a:cubicBezTo>
                  <a:cubicBezTo>
                    <a:pt x="115729" y="228124"/>
                    <a:pt x="112871" y="224314"/>
                    <a:pt x="110966" y="219551"/>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3" name="Freeform: Shape 106">
              <a:extLst>
                <a:ext uri="{FF2B5EF4-FFF2-40B4-BE49-F238E27FC236}">
                  <a16:creationId xmlns:a16="http://schemas.microsoft.com/office/drawing/2014/main" id="{09D196B3-DA4F-4E19-830B-C76EEC3F82BB}"/>
                </a:ext>
              </a:extLst>
            </p:cNvPr>
            <p:cNvSpPr/>
            <p:nvPr/>
          </p:nvSpPr>
          <p:spPr>
            <a:xfrm>
              <a:off x="6016466" y="3455194"/>
              <a:ext cx="276225" cy="180975"/>
            </a:xfrm>
            <a:custGeom>
              <a:avLst/>
              <a:gdLst>
                <a:gd name="connsiteX0" fmla="*/ 276701 w 276225"/>
                <a:gd name="connsiteY0" fmla="*/ 143351 h 180975"/>
                <a:gd name="connsiteX1" fmla="*/ 244316 w 276225"/>
                <a:gd name="connsiteY1" fmla="*/ 108109 h 180975"/>
                <a:gd name="connsiteX2" fmla="*/ 246221 w 276225"/>
                <a:gd name="connsiteY2" fmla="*/ 91916 h 180975"/>
                <a:gd name="connsiteX3" fmla="*/ 161449 w 276225"/>
                <a:gd name="connsiteY3" fmla="*/ 7144 h 180975"/>
                <a:gd name="connsiteX4" fmla="*/ 82391 w 276225"/>
                <a:gd name="connsiteY4" fmla="*/ 60484 h 180975"/>
                <a:gd name="connsiteX5" fmla="*/ 67151 w 276225"/>
                <a:gd name="connsiteY5" fmla="*/ 58579 h 180975"/>
                <a:gd name="connsiteX6" fmla="*/ 7144 w 276225"/>
                <a:gd name="connsiteY6" fmla="*/ 118586 h 180975"/>
                <a:gd name="connsiteX7" fmla="*/ 66199 w 276225"/>
                <a:gd name="connsiteY7" fmla="*/ 178594 h 180975"/>
                <a:gd name="connsiteX8" fmla="*/ 245269 w 276225"/>
                <a:gd name="connsiteY8" fmla="*/ 178594 h 180975"/>
                <a:gd name="connsiteX9" fmla="*/ 251936 w 276225"/>
                <a:gd name="connsiteY9" fmla="*/ 178594 h 180975"/>
                <a:gd name="connsiteX10" fmla="*/ 251936 w 276225"/>
                <a:gd name="connsiteY10" fmla="*/ 177641 h 180975"/>
                <a:gd name="connsiteX11" fmla="*/ 276701 w 276225"/>
                <a:gd name="connsiteY11" fmla="*/ 143351 h 180975"/>
                <a:gd name="connsiteX12" fmla="*/ 244316 w 276225"/>
                <a:gd name="connsiteY12" fmla="*/ 169069 h 180975"/>
                <a:gd name="connsiteX13" fmla="*/ 67151 w 276225"/>
                <a:gd name="connsiteY13" fmla="*/ 169069 h 180975"/>
                <a:gd name="connsiteX14" fmla="*/ 16669 w 276225"/>
                <a:gd name="connsiteY14" fmla="*/ 118586 h 180975"/>
                <a:gd name="connsiteX15" fmla="*/ 67151 w 276225"/>
                <a:gd name="connsiteY15" fmla="*/ 68104 h 180975"/>
                <a:gd name="connsiteX16" fmla="*/ 83344 w 276225"/>
                <a:gd name="connsiteY16" fmla="*/ 70961 h 180975"/>
                <a:gd name="connsiteX17" fmla="*/ 88106 w 276225"/>
                <a:gd name="connsiteY17" fmla="*/ 72866 h 180975"/>
                <a:gd name="connsiteX18" fmla="*/ 90011 w 276225"/>
                <a:gd name="connsiteY18" fmla="*/ 68104 h 180975"/>
                <a:gd name="connsiteX19" fmla="*/ 161449 w 276225"/>
                <a:gd name="connsiteY19" fmla="*/ 16669 h 180975"/>
                <a:gd name="connsiteX20" fmla="*/ 236696 w 276225"/>
                <a:gd name="connsiteY20" fmla="*/ 91916 h 180975"/>
                <a:gd name="connsiteX21" fmla="*/ 233839 w 276225"/>
                <a:gd name="connsiteY21" fmla="*/ 111919 h 180975"/>
                <a:gd name="connsiteX22" fmla="*/ 231934 w 276225"/>
                <a:gd name="connsiteY22" fmla="*/ 119539 h 180975"/>
                <a:gd name="connsiteX23" fmla="*/ 238601 w 276225"/>
                <a:gd name="connsiteY23" fmla="*/ 118586 h 180975"/>
                <a:gd name="connsiteX24" fmla="*/ 241459 w 276225"/>
                <a:gd name="connsiteY24" fmla="*/ 118586 h 180975"/>
                <a:gd name="connsiteX25" fmla="*/ 267176 w 276225"/>
                <a:gd name="connsiteY25" fmla="*/ 144304 h 180975"/>
                <a:gd name="connsiteX26" fmla="*/ 244316 w 276225"/>
                <a:gd name="connsiteY26" fmla="*/ 169069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6225" h="180975">
                  <a:moveTo>
                    <a:pt x="276701" y="143351"/>
                  </a:moveTo>
                  <a:cubicBezTo>
                    <a:pt x="276701" y="125254"/>
                    <a:pt x="262414" y="110014"/>
                    <a:pt x="244316" y="108109"/>
                  </a:cubicBezTo>
                  <a:cubicBezTo>
                    <a:pt x="245269" y="102394"/>
                    <a:pt x="246221" y="97631"/>
                    <a:pt x="246221" y="91916"/>
                  </a:cubicBezTo>
                  <a:cubicBezTo>
                    <a:pt x="246221" y="45244"/>
                    <a:pt x="208121" y="7144"/>
                    <a:pt x="161449" y="7144"/>
                  </a:cubicBezTo>
                  <a:cubicBezTo>
                    <a:pt x="126206" y="7144"/>
                    <a:pt x="94774" y="28099"/>
                    <a:pt x="82391" y="60484"/>
                  </a:cubicBezTo>
                  <a:cubicBezTo>
                    <a:pt x="77629" y="59531"/>
                    <a:pt x="72866" y="58579"/>
                    <a:pt x="67151" y="58579"/>
                  </a:cubicBezTo>
                  <a:cubicBezTo>
                    <a:pt x="33814" y="58579"/>
                    <a:pt x="7144" y="85249"/>
                    <a:pt x="7144" y="118586"/>
                  </a:cubicBezTo>
                  <a:cubicBezTo>
                    <a:pt x="7144" y="150971"/>
                    <a:pt x="32861" y="177641"/>
                    <a:pt x="66199" y="178594"/>
                  </a:cubicBezTo>
                  <a:lnTo>
                    <a:pt x="245269" y="178594"/>
                  </a:lnTo>
                  <a:lnTo>
                    <a:pt x="251936" y="178594"/>
                  </a:lnTo>
                  <a:lnTo>
                    <a:pt x="251936" y="177641"/>
                  </a:lnTo>
                  <a:cubicBezTo>
                    <a:pt x="266224" y="173831"/>
                    <a:pt x="276701" y="159544"/>
                    <a:pt x="276701" y="143351"/>
                  </a:cubicBezTo>
                  <a:close/>
                  <a:moveTo>
                    <a:pt x="244316" y="169069"/>
                  </a:moveTo>
                  <a:lnTo>
                    <a:pt x="67151" y="169069"/>
                  </a:lnTo>
                  <a:cubicBezTo>
                    <a:pt x="39529" y="169069"/>
                    <a:pt x="16669" y="146209"/>
                    <a:pt x="16669" y="118586"/>
                  </a:cubicBezTo>
                  <a:cubicBezTo>
                    <a:pt x="16669" y="90964"/>
                    <a:pt x="39529" y="68104"/>
                    <a:pt x="67151" y="68104"/>
                  </a:cubicBezTo>
                  <a:cubicBezTo>
                    <a:pt x="72866" y="68104"/>
                    <a:pt x="78581" y="69056"/>
                    <a:pt x="83344" y="70961"/>
                  </a:cubicBezTo>
                  <a:lnTo>
                    <a:pt x="88106" y="72866"/>
                  </a:lnTo>
                  <a:lnTo>
                    <a:pt x="90011" y="68104"/>
                  </a:lnTo>
                  <a:cubicBezTo>
                    <a:pt x="100489" y="37624"/>
                    <a:pt x="129064" y="16669"/>
                    <a:pt x="161449" y="16669"/>
                  </a:cubicBezTo>
                  <a:cubicBezTo>
                    <a:pt x="203359" y="16669"/>
                    <a:pt x="236696" y="50959"/>
                    <a:pt x="236696" y="91916"/>
                  </a:cubicBezTo>
                  <a:cubicBezTo>
                    <a:pt x="236696" y="98584"/>
                    <a:pt x="235744" y="105251"/>
                    <a:pt x="233839" y="111919"/>
                  </a:cubicBezTo>
                  <a:lnTo>
                    <a:pt x="231934" y="119539"/>
                  </a:lnTo>
                  <a:lnTo>
                    <a:pt x="238601" y="118586"/>
                  </a:lnTo>
                  <a:cubicBezTo>
                    <a:pt x="239554" y="118586"/>
                    <a:pt x="240506" y="118586"/>
                    <a:pt x="241459" y="118586"/>
                  </a:cubicBezTo>
                  <a:cubicBezTo>
                    <a:pt x="255746" y="118586"/>
                    <a:pt x="267176" y="130016"/>
                    <a:pt x="267176" y="144304"/>
                  </a:cubicBezTo>
                  <a:cubicBezTo>
                    <a:pt x="267176" y="156686"/>
                    <a:pt x="257651" y="168116"/>
                    <a:pt x="244316" y="169069"/>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04" name="Text Placeholder 21">
            <a:extLst>
              <a:ext uri="{FF2B5EF4-FFF2-40B4-BE49-F238E27FC236}">
                <a16:creationId xmlns:a16="http://schemas.microsoft.com/office/drawing/2014/main" id="{BC7825F0-AED5-409E-81C8-E7FE2FB2462E}"/>
              </a:ext>
            </a:extLst>
          </p:cNvPr>
          <p:cNvSpPr txBox="1">
            <a:spLocks/>
          </p:cNvSpPr>
          <p:nvPr/>
        </p:nvSpPr>
        <p:spPr>
          <a:xfrm>
            <a:off x="2876396" y="3020566"/>
            <a:ext cx="1077971" cy="523220"/>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ctr" defTabSz="932574" rtl="0" eaLnBrk="1" fontAlgn="auto" latinLnBrk="0" hangingPunct="1">
              <a:lnSpc>
                <a:spcPct val="100000"/>
              </a:lnSpc>
              <a:spcBef>
                <a:spcPts val="300"/>
              </a:spcBef>
              <a:spcAft>
                <a:spcPts val="2400"/>
              </a:spcAft>
              <a:buClrTx/>
              <a:buSzTx/>
              <a:buFontTx/>
              <a:buNone/>
              <a:tabLst/>
              <a:defRPr/>
            </a:pPr>
            <a:r>
              <a:rPr kumimoji="0" lang="en-US" sz="1400" b="0" i="0" u="none" strike="noStrike" kern="1200" cap="none" spc="0" normalizeH="0" baseline="0" noProof="0">
                <a:ln>
                  <a:noFill/>
                </a:ln>
                <a:solidFill>
                  <a:srgbClr val="929292"/>
                </a:solidFill>
                <a:effectLst/>
                <a:uLnTx/>
                <a:uFillTx/>
                <a:latin typeface="Segoe UI"/>
                <a:ea typeface="+mn-ea"/>
                <a:cs typeface="Segoe UI Light" panose="020B0502040204020203" pitchFamily="34" charset="0"/>
              </a:rPr>
              <a:t>Cosmos DB</a:t>
            </a:r>
          </a:p>
        </p:txBody>
      </p:sp>
      <p:grpSp>
        <p:nvGrpSpPr>
          <p:cNvPr id="205" name="Graphic 131">
            <a:extLst>
              <a:ext uri="{FF2B5EF4-FFF2-40B4-BE49-F238E27FC236}">
                <a16:creationId xmlns:a16="http://schemas.microsoft.com/office/drawing/2014/main" id="{3179093B-FE12-4838-A338-E0E7511C6B7F}"/>
              </a:ext>
            </a:extLst>
          </p:cNvPr>
          <p:cNvGrpSpPr/>
          <p:nvPr/>
        </p:nvGrpSpPr>
        <p:grpSpPr>
          <a:xfrm>
            <a:off x="4176195" y="3034235"/>
            <a:ext cx="495936" cy="495882"/>
            <a:chOff x="5640760" y="1728055"/>
            <a:chExt cx="792873" cy="792786"/>
          </a:xfrm>
        </p:grpSpPr>
        <p:sp>
          <p:nvSpPr>
            <p:cNvPr id="206" name="Freeform: Shape 109">
              <a:extLst>
                <a:ext uri="{FF2B5EF4-FFF2-40B4-BE49-F238E27FC236}">
                  <a16:creationId xmlns:a16="http://schemas.microsoft.com/office/drawing/2014/main" id="{80A610A4-E3ED-4F00-A838-6EAE5B759DC8}"/>
                </a:ext>
              </a:extLst>
            </p:cNvPr>
            <p:cNvSpPr/>
            <p:nvPr/>
          </p:nvSpPr>
          <p:spPr>
            <a:xfrm>
              <a:off x="5753696" y="1840991"/>
              <a:ext cx="536448" cy="536448"/>
            </a:xfrm>
            <a:custGeom>
              <a:avLst/>
              <a:gdLst>
                <a:gd name="connsiteX0" fmla="*/ 179731 w 536448"/>
                <a:gd name="connsiteY0" fmla="*/ 486439 h 536448"/>
                <a:gd name="connsiteX1" fmla="*/ 345155 w 536448"/>
                <a:gd name="connsiteY1" fmla="*/ 345155 h 536448"/>
                <a:gd name="connsiteX2" fmla="*/ 486552 w 536448"/>
                <a:gd name="connsiteY2" fmla="*/ 179901 h 536448"/>
                <a:gd name="connsiteX3" fmla="*/ 288517 w 536448"/>
                <a:gd name="connsiteY3" fmla="*/ 62644 h 536448"/>
                <a:gd name="connsiteX4" fmla="*/ 62644 w 536448"/>
                <a:gd name="connsiteY4" fmla="*/ 288517 h 536448"/>
                <a:gd name="connsiteX5" fmla="*/ 179731 w 536448"/>
                <a:gd name="connsiteY5" fmla="*/ 486439 h 53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448" h="536448">
                  <a:moveTo>
                    <a:pt x="179731" y="486439"/>
                  </a:moveTo>
                  <a:cubicBezTo>
                    <a:pt x="228576" y="452021"/>
                    <a:pt x="284649" y="405661"/>
                    <a:pt x="345155" y="345155"/>
                  </a:cubicBezTo>
                  <a:cubicBezTo>
                    <a:pt x="407298" y="283012"/>
                    <a:pt x="452981" y="227504"/>
                    <a:pt x="486552" y="179901"/>
                  </a:cubicBezTo>
                  <a:cubicBezTo>
                    <a:pt x="448153" y="110021"/>
                    <a:pt x="373897" y="62644"/>
                    <a:pt x="288517" y="62644"/>
                  </a:cubicBezTo>
                  <a:cubicBezTo>
                    <a:pt x="163779" y="62644"/>
                    <a:pt x="62644" y="163779"/>
                    <a:pt x="62644" y="288517"/>
                  </a:cubicBezTo>
                  <a:cubicBezTo>
                    <a:pt x="62644" y="373813"/>
                    <a:pt x="109937" y="448012"/>
                    <a:pt x="179731" y="486439"/>
                  </a:cubicBezTo>
                  <a:close/>
                </a:path>
              </a:pathLst>
            </a:custGeom>
            <a:noFill/>
            <a:ln w="12700" cap="flat">
              <a:solidFill>
                <a:srgbClr val="0078D7"/>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7" name="Freeform: Shape 110">
              <a:extLst>
                <a:ext uri="{FF2B5EF4-FFF2-40B4-BE49-F238E27FC236}">
                  <a16:creationId xmlns:a16="http://schemas.microsoft.com/office/drawing/2014/main" id="{3030CF4E-6A60-4871-BCE8-F5A673C52201}"/>
                </a:ext>
              </a:extLst>
            </p:cNvPr>
            <p:cNvSpPr/>
            <p:nvPr/>
          </p:nvSpPr>
          <p:spPr>
            <a:xfrm>
              <a:off x="5974176" y="2061471"/>
              <a:ext cx="338810" cy="338810"/>
            </a:xfrm>
            <a:custGeom>
              <a:avLst/>
              <a:gdLst>
                <a:gd name="connsiteX0" fmla="*/ 184559 w 338809"/>
                <a:gd name="connsiteY0" fmla="*/ 184559 h 338809"/>
                <a:gd name="connsiteX1" fmla="*/ 62644 w 338809"/>
                <a:gd name="connsiteY1" fmla="*/ 293628 h 338809"/>
                <a:gd name="connsiteX2" fmla="*/ 68037 w 338809"/>
                <a:gd name="connsiteY2" fmla="*/ 293910 h 338809"/>
                <a:gd name="connsiteX3" fmla="*/ 293910 w 338809"/>
                <a:gd name="connsiteY3" fmla="*/ 68037 h 338809"/>
                <a:gd name="connsiteX4" fmla="*/ 293628 w 338809"/>
                <a:gd name="connsiteY4" fmla="*/ 62644 h 338809"/>
                <a:gd name="connsiteX5" fmla="*/ 184559 w 338809"/>
                <a:gd name="connsiteY5" fmla="*/ 184559 h 338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09" h="338809">
                  <a:moveTo>
                    <a:pt x="184559" y="184559"/>
                  </a:moveTo>
                  <a:cubicBezTo>
                    <a:pt x="144185" y="224906"/>
                    <a:pt x="103019" y="261497"/>
                    <a:pt x="62644" y="293628"/>
                  </a:cubicBezTo>
                  <a:cubicBezTo>
                    <a:pt x="64451" y="293684"/>
                    <a:pt x="66230" y="293910"/>
                    <a:pt x="68037" y="293910"/>
                  </a:cubicBezTo>
                  <a:cubicBezTo>
                    <a:pt x="192776" y="293910"/>
                    <a:pt x="293910" y="192776"/>
                    <a:pt x="293910" y="68037"/>
                  </a:cubicBezTo>
                  <a:cubicBezTo>
                    <a:pt x="293910" y="66202"/>
                    <a:pt x="293684" y="64451"/>
                    <a:pt x="293628" y="62644"/>
                  </a:cubicBezTo>
                  <a:cubicBezTo>
                    <a:pt x="260594" y="104064"/>
                    <a:pt x="223692" y="145427"/>
                    <a:pt x="184559" y="184559"/>
                  </a:cubicBezTo>
                  <a:close/>
                </a:path>
              </a:pathLst>
            </a:custGeom>
            <a:noFill/>
            <a:ln w="12700" cap="flat">
              <a:solidFill>
                <a:srgbClr val="0078D7"/>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8" name="Freeform: Shape 111">
              <a:extLst>
                <a:ext uri="{FF2B5EF4-FFF2-40B4-BE49-F238E27FC236}">
                  <a16:creationId xmlns:a16="http://schemas.microsoft.com/office/drawing/2014/main" id="{6133D12C-743F-4067-B3B3-7E1C42428B5D}"/>
                </a:ext>
              </a:extLst>
            </p:cNvPr>
            <p:cNvSpPr/>
            <p:nvPr/>
          </p:nvSpPr>
          <p:spPr>
            <a:xfrm>
              <a:off x="5643077" y="1730285"/>
              <a:ext cx="790556" cy="790556"/>
            </a:xfrm>
            <a:custGeom>
              <a:avLst/>
              <a:gdLst>
                <a:gd name="connsiteX0" fmla="*/ 721486 w 790555"/>
                <a:gd name="connsiteY0" fmla="*/ 76874 h 790555"/>
                <a:gd name="connsiteX1" fmla="*/ 680236 w 790555"/>
                <a:gd name="connsiteY1" fmla="*/ 62644 h 790555"/>
                <a:gd name="connsiteX2" fmla="*/ 473788 w 790555"/>
                <a:gd name="connsiteY2" fmla="*/ 156608 h 790555"/>
                <a:gd name="connsiteX3" fmla="*/ 505777 w 790555"/>
                <a:gd name="connsiteY3" fmla="*/ 168833 h 790555"/>
                <a:gd name="connsiteX4" fmla="*/ 680264 w 790555"/>
                <a:gd name="connsiteY4" fmla="*/ 90879 h 790555"/>
                <a:gd name="connsiteX5" fmla="*/ 701552 w 790555"/>
                <a:gd name="connsiteY5" fmla="*/ 96836 h 790555"/>
                <a:gd name="connsiteX6" fmla="*/ 475764 w 790555"/>
                <a:gd name="connsiteY6" fmla="*/ 475794 h 790555"/>
                <a:gd name="connsiteX7" fmla="*/ 118094 w 790555"/>
                <a:gd name="connsiteY7" fmla="*/ 707540 h 790555"/>
                <a:gd name="connsiteX8" fmla="*/ 96806 w 790555"/>
                <a:gd name="connsiteY8" fmla="*/ 701583 h 790555"/>
                <a:gd name="connsiteX9" fmla="*/ 168577 w 790555"/>
                <a:gd name="connsiteY9" fmla="*/ 505384 h 790555"/>
                <a:gd name="connsiteX10" fmla="*/ 156577 w 790555"/>
                <a:gd name="connsiteY10" fmla="*/ 473818 h 790555"/>
                <a:gd name="connsiteX11" fmla="*/ 76844 w 790555"/>
                <a:gd name="connsiteY11" fmla="*/ 721544 h 790555"/>
                <a:gd name="connsiteX12" fmla="*/ 118094 w 790555"/>
                <a:gd name="connsiteY12" fmla="*/ 735774 h 790555"/>
                <a:gd name="connsiteX13" fmla="*/ 495726 w 790555"/>
                <a:gd name="connsiteY13" fmla="*/ 495756 h 790555"/>
                <a:gd name="connsiteX14" fmla="*/ 721486 w 790555"/>
                <a:gd name="connsiteY14" fmla="*/ 76874 h 79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0555" h="790555">
                  <a:moveTo>
                    <a:pt x="721486" y="76874"/>
                  </a:moveTo>
                  <a:cubicBezTo>
                    <a:pt x="711830" y="67218"/>
                    <a:pt x="697797" y="62644"/>
                    <a:pt x="680236" y="62644"/>
                  </a:cubicBezTo>
                  <a:cubicBezTo>
                    <a:pt x="632153" y="62644"/>
                    <a:pt x="557474" y="97231"/>
                    <a:pt x="473788" y="156608"/>
                  </a:cubicBezTo>
                  <a:cubicBezTo>
                    <a:pt x="484771" y="160024"/>
                    <a:pt x="495471" y="164005"/>
                    <a:pt x="505777" y="168833"/>
                  </a:cubicBezTo>
                  <a:cubicBezTo>
                    <a:pt x="581501" y="117419"/>
                    <a:pt x="644237" y="90879"/>
                    <a:pt x="680264" y="90879"/>
                  </a:cubicBezTo>
                  <a:cubicBezTo>
                    <a:pt x="687238" y="90879"/>
                    <a:pt x="696611" y="91923"/>
                    <a:pt x="701552" y="96836"/>
                  </a:cubicBezTo>
                  <a:cubicBezTo>
                    <a:pt x="728290" y="123574"/>
                    <a:pt x="674278" y="277280"/>
                    <a:pt x="475764" y="475794"/>
                  </a:cubicBezTo>
                  <a:cubicBezTo>
                    <a:pt x="323610" y="627948"/>
                    <a:pt x="180661" y="707540"/>
                    <a:pt x="118094" y="707540"/>
                  </a:cubicBezTo>
                  <a:cubicBezTo>
                    <a:pt x="111092" y="707540"/>
                    <a:pt x="101747" y="706495"/>
                    <a:pt x="96806" y="701583"/>
                  </a:cubicBezTo>
                  <a:cubicBezTo>
                    <a:pt x="79131" y="683908"/>
                    <a:pt x="97116" y="610443"/>
                    <a:pt x="168577" y="505384"/>
                  </a:cubicBezTo>
                  <a:cubicBezTo>
                    <a:pt x="163862" y="495219"/>
                    <a:pt x="159937" y="484660"/>
                    <a:pt x="156577" y="473818"/>
                  </a:cubicBezTo>
                  <a:cubicBezTo>
                    <a:pt x="75489" y="588082"/>
                    <a:pt x="40817" y="685489"/>
                    <a:pt x="76844" y="721544"/>
                  </a:cubicBezTo>
                  <a:cubicBezTo>
                    <a:pt x="86500" y="731200"/>
                    <a:pt x="100532" y="735774"/>
                    <a:pt x="118094" y="735774"/>
                  </a:cubicBezTo>
                  <a:cubicBezTo>
                    <a:pt x="197686" y="735774"/>
                    <a:pt x="349896" y="641557"/>
                    <a:pt x="495726" y="495756"/>
                  </a:cubicBezTo>
                  <a:cubicBezTo>
                    <a:pt x="673713" y="317740"/>
                    <a:pt x="774792" y="130209"/>
                    <a:pt x="721486" y="76874"/>
                  </a:cubicBezTo>
                  <a:close/>
                </a:path>
              </a:pathLst>
            </a:custGeom>
            <a:solidFill>
              <a:srgbClr val="0078D7"/>
            </a:solidFill>
            <a:ln w="2817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9" name="Freeform: Shape 112">
              <a:extLst>
                <a:ext uri="{FF2B5EF4-FFF2-40B4-BE49-F238E27FC236}">
                  <a16:creationId xmlns:a16="http://schemas.microsoft.com/office/drawing/2014/main" id="{50C6C88C-4E48-4072-9C2D-0D6E3ABD746C}"/>
                </a:ext>
              </a:extLst>
            </p:cNvPr>
            <p:cNvSpPr/>
            <p:nvPr/>
          </p:nvSpPr>
          <p:spPr>
            <a:xfrm>
              <a:off x="5640760" y="1728055"/>
              <a:ext cx="338810" cy="338810"/>
            </a:xfrm>
            <a:custGeom>
              <a:avLst/>
              <a:gdLst>
                <a:gd name="connsiteX0" fmla="*/ 175581 w 338809"/>
                <a:gd name="connsiteY0" fmla="*/ 62644 h 338809"/>
                <a:gd name="connsiteX1" fmla="*/ 62644 w 338809"/>
                <a:gd name="connsiteY1" fmla="*/ 175581 h 338809"/>
                <a:gd name="connsiteX2" fmla="*/ 175581 w 338809"/>
                <a:gd name="connsiteY2" fmla="*/ 288517 h 338809"/>
                <a:gd name="connsiteX3" fmla="*/ 288517 w 338809"/>
                <a:gd name="connsiteY3" fmla="*/ 175581 h 338809"/>
                <a:gd name="connsiteX4" fmla="*/ 175581 w 338809"/>
                <a:gd name="connsiteY4" fmla="*/ 62644 h 338809"/>
                <a:gd name="connsiteX5" fmla="*/ 175581 w 338809"/>
                <a:gd name="connsiteY5" fmla="*/ 62644 h 338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09" h="338809">
                  <a:moveTo>
                    <a:pt x="175581" y="62644"/>
                  </a:moveTo>
                  <a:cubicBezTo>
                    <a:pt x="175581" y="125014"/>
                    <a:pt x="125014" y="175581"/>
                    <a:pt x="62644" y="175581"/>
                  </a:cubicBezTo>
                  <a:cubicBezTo>
                    <a:pt x="125014" y="175581"/>
                    <a:pt x="175581" y="226148"/>
                    <a:pt x="175581" y="288517"/>
                  </a:cubicBezTo>
                  <a:cubicBezTo>
                    <a:pt x="175581" y="226148"/>
                    <a:pt x="226148" y="175581"/>
                    <a:pt x="288517" y="175581"/>
                  </a:cubicBezTo>
                  <a:cubicBezTo>
                    <a:pt x="226148" y="175581"/>
                    <a:pt x="175581" y="125014"/>
                    <a:pt x="175581" y="62644"/>
                  </a:cubicBezTo>
                  <a:lnTo>
                    <a:pt x="175581" y="62644"/>
                  </a:lnTo>
                  <a:close/>
                </a:path>
              </a:pathLst>
            </a:custGeom>
            <a:solidFill>
              <a:srgbClr val="0078D7"/>
            </a:solidFill>
            <a:ln w="2817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0" name="Freeform: Shape 113">
              <a:extLst>
                <a:ext uri="{FF2B5EF4-FFF2-40B4-BE49-F238E27FC236}">
                  <a16:creationId xmlns:a16="http://schemas.microsoft.com/office/drawing/2014/main" id="{8B0A071B-0BA0-4228-B608-CAA8EADD5503}"/>
                </a:ext>
              </a:extLst>
            </p:cNvPr>
            <p:cNvSpPr/>
            <p:nvPr/>
          </p:nvSpPr>
          <p:spPr>
            <a:xfrm>
              <a:off x="6148974" y="2236269"/>
              <a:ext cx="282341" cy="282341"/>
            </a:xfrm>
            <a:custGeom>
              <a:avLst/>
              <a:gdLst>
                <a:gd name="connsiteX0" fmla="*/ 147347 w 282341"/>
                <a:gd name="connsiteY0" fmla="*/ 62644 h 282341"/>
                <a:gd name="connsiteX1" fmla="*/ 62644 w 282341"/>
                <a:gd name="connsiteY1" fmla="*/ 147347 h 282341"/>
                <a:gd name="connsiteX2" fmla="*/ 147347 w 282341"/>
                <a:gd name="connsiteY2" fmla="*/ 232049 h 282341"/>
                <a:gd name="connsiteX3" fmla="*/ 232049 w 282341"/>
                <a:gd name="connsiteY3" fmla="*/ 147347 h 282341"/>
                <a:gd name="connsiteX4" fmla="*/ 147347 w 282341"/>
                <a:gd name="connsiteY4" fmla="*/ 62644 h 282341"/>
                <a:gd name="connsiteX5" fmla="*/ 147347 w 282341"/>
                <a:gd name="connsiteY5" fmla="*/ 62644 h 2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1" h="282341">
                  <a:moveTo>
                    <a:pt x="147347" y="62644"/>
                  </a:moveTo>
                  <a:cubicBezTo>
                    <a:pt x="147347" y="109428"/>
                    <a:pt x="109428" y="147347"/>
                    <a:pt x="62644" y="147347"/>
                  </a:cubicBezTo>
                  <a:cubicBezTo>
                    <a:pt x="109428" y="147347"/>
                    <a:pt x="147347" y="185265"/>
                    <a:pt x="147347" y="232049"/>
                  </a:cubicBezTo>
                  <a:cubicBezTo>
                    <a:pt x="147347" y="185265"/>
                    <a:pt x="185265" y="147347"/>
                    <a:pt x="232049" y="147347"/>
                  </a:cubicBezTo>
                  <a:cubicBezTo>
                    <a:pt x="185265" y="147347"/>
                    <a:pt x="147347" y="109428"/>
                    <a:pt x="147347" y="62644"/>
                  </a:cubicBezTo>
                  <a:lnTo>
                    <a:pt x="147347" y="62644"/>
                  </a:lnTo>
                  <a:close/>
                </a:path>
              </a:pathLst>
            </a:custGeom>
            <a:solidFill>
              <a:srgbClr val="0078D7"/>
            </a:solidFill>
            <a:ln w="2817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1" name="Freeform: Shape 114">
              <a:extLst>
                <a:ext uri="{FF2B5EF4-FFF2-40B4-BE49-F238E27FC236}">
                  <a16:creationId xmlns:a16="http://schemas.microsoft.com/office/drawing/2014/main" id="{50C1706A-AB78-4E70-9E9F-AB89643DDD2F}"/>
                </a:ext>
              </a:extLst>
            </p:cNvPr>
            <p:cNvSpPr/>
            <p:nvPr/>
          </p:nvSpPr>
          <p:spPr>
            <a:xfrm>
              <a:off x="5753696" y="2024513"/>
              <a:ext cx="310575" cy="310575"/>
            </a:xfrm>
            <a:custGeom>
              <a:avLst/>
              <a:gdLst>
                <a:gd name="connsiteX0" fmla="*/ 193623 w 310575"/>
                <a:gd name="connsiteY0" fmla="*/ 138707 h 310575"/>
                <a:gd name="connsiteX1" fmla="*/ 184390 w 310575"/>
                <a:gd name="connsiteY1" fmla="*/ 138707 h 310575"/>
                <a:gd name="connsiteX2" fmla="*/ 186112 w 310575"/>
                <a:gd name="connsiteY2" fmla="*/ 124308 h 310575"/>
                <a:gd name="connsiteX3" fmla="*/ 124449 w 310575"/>
                <a:gd name="connsiteY3" fmla="*/ 62644 h 310575"/>
                <a:gd name="connsiteX4" fmla="*/ 66767 w 310575"/>
                <a:gd name="connsiteY4" fmla="*/ 62644 h 310575"/>
                <a:gd name="connsiteX5" fmla="*/ 62644 w 310575"/>
                <a:gd name="connsiteY5" fmla="*/ 104996 h 310575"/>
                <a:gd name="connsiteX6" fmla="*/ 126397 w 310575"/>
                <a:gd name="connsiteY6" fmla="*/ 262062 h 310575"/>
                <a:gd name="connsiteX7" fmla="*/ 193623 w 310575"/>
                <a:gd name="connsiteY7" fmla="*/ 262062 h 310575"/>
                <a:gd name="connsiteX8" fmla="*/ 255286 w 310575"/>
                <a:gd name="connsiteY8" fmla="*/ 200399 h 310575"/>
                <a:gd name="connsiteX9" fmla="*/ 193623 w 310575"/>
                <a:gd name="connsiteY9" fmla="*/ 138707 h 31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575" h="310575">
                  <a:moveTo>
                    <a:pt x="193623" y="138707"/>
                  </a:moveTo>
                  <a:lnTo>
                    <a:pt x="184390" y="138707"/>
                  </a:lnTo>
                  <a:cubicBezTo>
                    <a:pt x="185548" y="134105"/>
                    <a:pt x="186112" y="129475"/>
                    <a:pt x="186112" y="124308"/>
                  </a:cubicBezTo>
                  <a:cubicBezTo>
                    <a:pt x="186112" y="90286"/>
                    <a:pt x="158443" y="62644"/>
                    <a:pt x="124449" y="62644"/>
                  </a:cubicBezTo>
                  <a:lnTo>
                    <a:pt x="66767" y="62644"/>
                  </a:lnTo>
                  <a:cubicBezTo>
                    <a:pt x="64141" y="76366"/>
                    <a:pt x="62644" y="90512"/>
                    <a:pt x="62644" y="104996"/>
                  </a:cubicBezTo>
                  <a:cubicBezTo>
                    <a:pt x="62644" y="166094"/>
                    <a:pt x="87011" y="221405"/>
                    <a:pt x="126397" y="262062"/>
                  </a:cubicBezTo>
                  <a:lnTo>
                    <a:pt x="193623" y="262062"/>
                  </a:lnTo>
                  <a:cubicBezTo>
                    <a:pt x="227645" y="262062"/>
                    <a:pt x="255286" y="234393"/>
                    <a:pt x="255286" y="200399"/>
                  </a:cubicBezTo>
                  <a:cubicBezTo>
                    <a:pt x="255286" y="166377"/>
                    <a:pt x="227616" y="138707"/>
                    <a:pt x="193623" y="138707"/>
                  </a:cubicBezTo>
                  <a:close/>
                </a:path>
              </a:pathLst>
            </a:custGeom>
            <a:solidFill>
              <a:srgbClr val="0078D7"/>
            </a:solidFill>
            <a:ln w="2817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2" name="Freeform: Shape 115">
              <a:extLst>
                <a:ext uri="{FF2B5EF4-FFF2-40B4-BE49-F238E27FC236}">
                  <a16:creationId xmlns:a16="http://schemas.microsoft.com/office/drawing/2014/main" id="{3CF1BED5-3584-4134-888D-2571649B8040}"/>
                </a:ext>
              </a:extLst>
            </p:cNvPr>
            <p:cNvSpPr/>
            <p:nvPr/>
          </p:nvSpPr>
          <p:spPr>
            <a:xfrm>
              <a:off x="6036066" y="2098910"/>
              <a:ext cx="141171" cy="141171"/>
            </a:xfrm>
            <a:custGeom>
              <a:avLst/>
              <a:gdLst>
                <a:gd name="connsiteX0" fmla="*/ 62644 w 141170"/>
                <a:gd name="connsiteY0" fmla="*/ 87378 h 141170"/>
                <a:gd name="connsiteX1" fmla="*/ 62786 w 141170"/>
                <a:gd name="connsiteY1" fmla="*/ 87236 h 141170"/>
                <a:gd name="connsiteX2" fmla="*/ 86700 w 141170"/>
                <a:gd name="connsiteY2" fmla="*/ 62644 h 141170"/>
                <a:gd name="connsiteX3" fmla="*/ 62644 w 141170"/>
                <a:gd name="connsiteY3" fmla="*/ 87378 h 141170"/>
              </a:gdLst>
              <a:ahLst/>
              <a:cxnLst>
                <a:cxn ang="0">
                  <a:pos x="connsiteX0" y="connsiteY0"/>
                </a:cxn>
                <a:cxn ang="0">
                  <a:pos x="connsiteX1" y="connsiteY1"/>
                </a:cxn>
                <a:cxn ang="0">
                  <a:pos x="connsiteX2" y="connsiteY2"/>
                </a:cxn>
                <a:cxn ang="0">
                  <a:pos x="connsiteX3" y="connsiteY3"/>
                </a:cxn>
              </a:cxnLst>
              <a:rect l="l" t="t" r="r" b="b"/>
              <a:pathLst>
                <a:path w="141170" h="141170">
                  <a:moveTo>
                    <a:pt x="62644" y="87378"/>
                  </a:moveTo>
                  <a:cubicBezTo>
                    <a:pt x="62701" y="87321"/>
                    <a:pt x="62729" y="87293"/>
                    <a:pt x="62786" y="87236"/>
                  </a:cubicBezTo>
                  <a:cubicBezTo>
                    <a:pt x="71143" y="78879"/>
                    <a:pt x="78936" y="70748"/>
                    <a:pt x="86700" y="62644"/>
                  </a:cubicBezTo>
                  <a:cubicBezTo>
                    <a:pt x="76169" y="67952"/>
                    <a:pt x="67642" y="76649"/>
                    <a:pt x="62644" y="87378"/>
                  </a:cubicBezTo>
                  <a:close/>
                </a:path>
              </a:pathLst>
            </a:custGeom>
            <a:solidFill>
              <a:srgbClr val="59B4D9"/>
            </a:solidFill>
            <a:ln w="2817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3" name="Freeform: Shape 116">
              <a:extLst>
                <a:ext uri="{FF2B5EF4-FFF2-40B4-BE49-F238E27FC236}">
                  <a16:creationId xmlns:a16="http://schemas.microsoft.com/office/drawing/2014/main" id="{9056606E-5AFE-4EB4-9977-63D1A47AACBE}"/>
                </a:ext>
              </a:extLst>
            </p:cNvPr>
            <p:cNvSpPr/>
            <p:nvPr/>
          </p:nvSpPr>
          <p:spPr>
            <a:xfrm>
              <a:off x="5933660" y="1863663"/>
              <a:ext cx="367044" cy="282341"/>
            </a:xfrm>
            <a:custGeom>
              <a:avLst/>
              <a:gdLst>
                <a:gd name="connsiteX0" fmla="*/ 127216 w 367043"/>
                <a:gd name="connsiteY0" fmla="*/ 244218 h 282341"/>
                <a:gd name="connsiteX1" fmla="*/ 238063 w 367043"/>
                <a:gd name="connsiteY1" fmla="*/ 244218 h 282341"/>
                <a:gd name="connsiteX2" fmla="*/ 306446 w 367043"/>
                <a:gd name="connsiteY2" fmla="*/ 157455 h 282341"/>
                <a:gd name="connsiteX3" fmla="*/ 206751 w 367043"/>
                <a:gd name="connsiteY3" fmla="*/ 62644 h 282341"/>
                <a:gd name="connsiteX4" fmla="*/ 194074 w 367043"/>
                <a:gd name="connsiteY4" fmla="*/ 62644 h 282341"/>
                <a:gd name="connsiteX5" fmla="*/ 152570 w 367043"/>
                <a:gd name="connsiteY5" fmla="*/ 104149 h 282341"/>
                <a:gd name="connsiteX6" fmla="*/ 154292 w 367043"/>
                <a:gd name="connsiteY6" fmla="*/ 115103 h 282341"/>
                <a:gd name="connsiteX7" fmla="*/ 127781 w 367043"/>
                <a:gd name="connsiteY7" fmla="*/ 115103 h 282341"/>
                <a:gd name="connsiteX8" fmla="*/ 62644 w 367043"/>
                <a:gd name="connsiteY8" fmla="*/ 179647 h 282341"/>
                <a:gd name="connsiteX9" fmla="*/ 127216 w 367043"/>
                <a:gd name="connsiteY9" fmla="*/ 244218 h 2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7043" h="282341">
                  <a:moveTo>
                    <a:pt x="127216" y="244218"/>
                  </a:moveTo>
                  <a:lnTo>
                    <a:pt x="238063" y="244218"/>
                  </a:lnTo>
                  <a:cubicBezTo>
                    <a:pt x="265111" y="212963"/>
                    <a:pt x="287727" y="183967"/>
                    <a:pt x="306446" y="157455"/>
                  </a:cubicBezTo>
                  <a:cubicBezTo>
                    <a:pt x="283887" y="116459"/>
                    <a:pt x="249074" y="83114"/>
                    <a:pt x="206751" y="62644"/>
                  </a:cubicBezTo>
                  <a:lnTo>
                    <a:pt x="194074" y="62644"/>
                  </a:lnTo>
                  <a:cubicBezTo>
                    <a:pt x="171007" y="62644"/>
                    <a:pt x="152570" y="81081"/>
                    <a:pt x="152570" y="104149"/>
                  </a:cubicBezTo>
                  <a:cubicBezTo>
                    <a:pt x="152570" y="107593"/>
                    <a:pt x="153135" y="111631"/>
                    <a:pt x="154292" y="115103"/>
                  </a:cubicBezTo>
                  <a:lnTo>
                    <a:pt x="127781" y="115103"/>
                  </a:lnTo>
                  <a:cubicBezTo>
                    <a:pt x="91472" y="115103"/>
                    <a:pt x="62644" y="143931"/>
                    <a:pt x="62644" y="179647"/>
                  </a:cubicBezTo>
                  <a:cubicBezTo>
                    <a:pt x="62644" y="215363"/>
                    <a:pt x="91472" y="244218"/>
                    <a:pt x="127216" y="244218"/>
                  </a:cubicBezTo>
                  <a:close/>
                </a:path>
              </a:pathLst>
            </a:custGeom>
            <a:solidFill>
              <a:srgbClr val="0078D7"/>
            </a:solidFill>
            <a:ln w="2817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14" name="Text Placeholder 21">
            <a:extLst>
              <a:ext uri="{FF2B5EF4-FFF2-40B4-BE49-F238E27FC236}">
                <a16:creationId xmlns:a16="http://schemas.microsoft.com/office/drawing/2014/main" id="{A0E2FA68-3DBF-4199-929C-732CD169347E}"/>
              </a:ext>
            </a:extLst>
          </p:cNvPr>
          <p:cNvSpPr txBox="1">
            <a:spLocks/>
          </p:cNvSpPr>
          <p:nvPr/>
        </p:nvSpPr>
        <p:spPr>
          <a:xfrm>
            <a:off x="2780403" y="3569868"/>
            <a:ext cx="1269957" cy="738664"/>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ctr" defTabSz="932574" rtl="0" eaLnBrk="1" fontAlgn="auto" latinLnBrk="0" hangingPunct="1">
              <a:lnSpc>
                <a:spcPct val="100000"/>
              </a:lnSpc>
              <a:spcBef>
                <a:spcPts val="300"/>
              </a:spcBef>
              <a:spcAft>
                <a:spcPts val="2400"/>
              </a:spcAft>
              <a:buClrTx/>
              <a:buSzTx/>
              <a:buFontTx/>
              <a:buNone/>
              <a:tabLst/>
              <a:defRPr/>
            </a:pPr>
            <a:r>
              <a:rPr kumimoji="0" lang="en-US" sz="1400" b="0" i="0" u="none" strike="noStrike" kern="1200" cap="none" spc="0" normalizeH="0" baseline="0" noProof="0">
                <a:ln>
                  <a:noFill/>
                </a:ln>
                <a:solidFill>
                  <a:srgbClr val="929292"/>
                </a:solidFill>
                <a:effectLst/>
                <a:uLnTx/>
                <a:uFillTx/>
                <a:latin typeface="Segoe UI"/>
                <a:ea typeface="+mn-ea"/>
                <a:cs typeface="Segoe UI Light" panose="020B0502040204020203" pitchFamily="34" charset="0"/>
              </a:rPr>
              <a:t>Azure Database for MySQL</a:t>
            </a:r>
          </a:p>
        </p:txBody>
      </p:sp>
      <p:sp>
        <p:nvSpPr>
          <p:cNvPr id="215" name="Freeform: Shape 118">
            <a:extLst>
              <a:ext uri="{FF2B5EF4-FFF2-40B4-BE49-F238E27FC236}">
                <a16:creationId xmlns:a16="http://schemas.microsoft.com/office/drawing/2014/main" id="{33A4B40C-89DB-470C-918B-1D392A7F0A94}"/>
              </a:ext>
            </a:extLst>
          </p:cNvPr>
          <p:cNvSpPr/>
          <p:nvPr/>
        </p:nvSpPr>
        <p:spPr>
          <a:xfrm>
            <a:off x="4229729" y="3693810"/>
            <a:ext cx="388869" cy="532895"/>
          </a:xfrm>
          <a:custGeom>
            <a:avLst/>
            <a:gdLst>
              <a:gd name="connsiteX0" fmla="*/ 236696 w 257175"/>
              <a:gd name="connsiteY0" fmla="*/ 225266 h 352425"/>
              <a:gd name="connsiteX1" fmla="*/ 208121 w 257175"/>
              <a:gd name="connsiteY1" fmla="*/ 247173 h 352425"/>
              <a:gd name="connsiteX2" fmla="*/ 157639 w 257175"/>
              <a:gd name="connsiteY2" fmla="*/ 247173 h 352425"/>
              <a:gd name="connsiteX3" fmla="*/ 157639 w 257175"/>
              <a:gd name="connsiteY3" fmla="*/ 229076 h 352425"/>
              <a:gd name="connsiteX4" fmla="*/ 208121 w 257175"/>
              <a:gd name="connsiteY4" fmla="*/ 229076 h 352425"/>
              <a:gd name="connsiteX5" fmla="*/ 211931 w 257175"/>
              <a:gd name="connsiteY5" fmla="*/ 222409 h 352425"/>
              <a:gd name="connsiteX6" fmla="*/ 203359 w 257175"/>
              <a:gd name="connsiteY6" fmla="*/ 225266 h 352425"/>
              <a:gd name="connsiteX7" fmla="*/ 184309 w 257175"/>
              <a:gd name="connsiteY7" fmla="*/ 225266 h 352425"/>
              <a:gd name="connsiteX8" fmla="*/ 155734 w 257175"/>
              <a:gd name="connsiteY8" fmla="*/ 206216 h 352425"/>
              <a:gd name="connsiteX9" fmla="*/ 155734 w 257175"/>
              <a:gd name="connsiteY9" fmla="*/ 204311 h 352425"/>
              <a:gd name="connsiteX10" fmla="*/ 155734 w 257175"/>
              <a:gd name="connsiteY10" fmla="*/ 174784 h 352425"/>
              <a:gd name="connsiteX11" fmla="*/ 146209 w 257175"/>
              <a:gd name="connsiteY11" fmla="*/ 169069 h 352425"/>
              <a:gd name="connsiteX12" fmla="*/ 146209 w 257175"/>
              <a:gd name="connsiteY12" fmla="*/ 226219 h 352425"/>
              <a:gd name="connsiteX13" fmla="*/ 120491 w 257175"/>
              <a:gd name="connsiteY13" fmla="*/ 226219 h 352425"/>
              <a:gd name="connsiteX14" fmla="*/ 120491 w 257175"/>
              <a:gd name="connsiteY14" fmla="*/ 184309 h 352425"/>
              <a:gd name="connsiteX15" fmla="*/ 106204 w 257175"/>
              <a:gd name="connsiteY15" fmla="*/ 214788 h 352425"/>
              <a:gd name="connsiteX16" fmla="*/ 88106 w 257175"/>
              <a:gd name="connsiteY16" fmla="*/ 226219 h 352425"/>
              <a:gd name="connsiteX17" fmla="*/ 69056 w 257175"/>
              <a:gd name="connsiteY17" fmla="*/ 214788 h 352425"/>
              <a:gd name="connsiteX18" fmla="*/ 54769 w 257175"/>
              <a:gd name="connsiteY18" fmla="*/ 183356 h 352425"/>
              <a:gd name="connsiteX19" fmla="*/ 54769 w 257175"/>
              <a:gd name="connsiteY19" fmla="*/ 225266 h 352425"/>
              <a:gd name="connsiteX20" fmla="*/ 31909 w 257175"/>
              <a:gd name="connsiteY20" fmla="*/ 225266 h 352425"/>
              <a:gd name="connsiteX21" fmla="*/ 31909 w 257175"/>
              <a:gd name="connsiteY21" fmla="*/ 160496 h 352425"/>
              <a:gd name="connsiteX22" fmla="*/ 40481 w 257175"/>
              <a:gd name="connsiteY22" fmla="*/ 145256 h 352425"/>
              <a:gd name="connsiteX23" fmla="*/ 50959 w 257175"/>
              <a:gd name="connsiteY23" fmla="*/ 143351 h 352425"/>
              <a:gd name="connsiteX24" fmla="*/ 70009 w 257175"/>
              <a:gd name="connsiteY24" fmla="*/ 155734 h 352425"/>
              <a:gd name="connsiteX25" fmla="*/ 88106 w 257175"/>
              <a:gd name="connsiteY25" fmla="*/ 196691 h 352425"/>
              <a:gd name="connsiteX26" fmla="*/ 107156 w 257175"/>
              <a:gd name="connsiteY26" fmla="*/ 155734 h 352425"/>
              <a:gd name="connsiteX27" fmla="*/ 126206 w 257175"/>
              <a:gd name="connsiteY27" fmla="*/ 143351 h 352425"/>
              <a:gd name="connsiteX28" fmla="*/ 136684 w 257175"/>
              <a:gd name="connsiteY28" fmla="*/ 145256 h 352425"/>
              <a:gd name="connsiteX29" fmla="*/ 147161 w 257175"/>
              <a:gd name="connsiteY29" fmla="*/ 160496 h 352425"/>
              <a:gd name="connsiteX30" fmla="*/ 147161 w 257175"/>
              <a:gd name="connsiteY30" fmla="*/ 170021 h 352425"/>
              <a:gd name="connsiteX31" fmla="*/ 184309 w 257175"/>
              <a:gd name="connsiteY31" fmla="*/ 170021 h 352425"/>
              <a:gd name="connsiteX32" fmla="*/ 184309 w 257175"/>
              <a:gd name="connsiteY32" fmla="*/ 204311 h 352425"/>
              <a:gd name="connsiteX33" fmla="*/ 188119 w 257175"/>
              <a:gd name="connsiteY33" fmla="*/ 205263 h 352425"/>
              <a:gd name="connsiteX34" fmla="*/ 194786 w 257175"/>
              <a:gd name="connsiteY34" fmla="*/ 205263 h 352425"/>
              <a:gd name="connsiteX35" fmla="*/ 212884 w 257175"/>
              <a:gd name="connsiteY35" fmla="*/ 205263 h 352425"/>
              <a:gd name="connsiteX36" fmla="*/ 212884 w 257175"/>
              <a:gd name="connsiteY36" fmla="*/ 170021 h 352425"/>
              <a:gd name="connsiteX37" fmla="*/ 238601 w 257175"/>
              <a:gd name="connsiteY37" fmla="*/ 170021 h 352425"/>
              <a:gd name="connsiteX38" fmla="*/ 236696 w 257175"/>
              <a:gd name="connsiteY38" fmla="*/ 225266 h 352425"/>
              <a:gd name="connsiteX39" fmla="*/ 132874 w 257175"/>
              <a:gd name="connsiteY39" fmla="*/ 25241 h 352425"/>
              <a:gd name="connsiteX40" fmla="*/ 222409 w 257175"/>
              <a:gd name="connsiteY40" fmla="*/ 52863 h 352425"/>
              <a:gd name="connsiteX41" fmla="*/ 132874 w 257175"/>
              <a:gd name="connsiteY41" fmla="*/ 80486 h 352425"/>
              <a:gd name="connsiteX42" fmla="*/ 43339 w 257175"/>
              <a:gd name="connsiteY42" fmla="*/ 52863 h 352425"/>
              <a:gd name="connsiteX43" fmla="*/ 132874 w 257175"/>
              <a:gd name="connsiteY43" fmla="*/ 25241 h 352425"/>
              <a:gd name="connsiteX44" fmla="*/ 132874 w 257175"/>
              <a:gd name="connsiteY44" fmla="*/ 7144 h 352425"/>
              <a:gd name="connsiteX45" fmla="*/ 7144 w 257175"/>
              <a:gd name="connsiteY45" fmla="*/ 56673 h 352425"/>
              <a:gd name="connsiteX46" fmla="*/ 7144 w 257175"/>
              <a:gd name="connsiteY46" fmla="*/ 290988 h 352425"/>
              <a:gd name="connsiteX47" fmla="*/ 132874 w 257175"/>
              <a:gd name="connsiteY47" fmla="*/ 346234 h 352425"/>
              <a:gd name="connsiteX48" fmla="*/ 257651 w 257175"/>
              <a:gd name="connsiteY48" fmla="*/ 291941 h 352425"/>
              <a:gd name="connsiteX49" fmla="*/ 257651 w 257175"/>
              <a:gd name="connsiteY49" fmla="*/ 57626 h 352425"/>
              <a:gd name="connsiteX50" fmla="*/ 132874 w 257175"/>
              <a:gd name="connsiteY50" fmla="*/ 7144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57175" h="352425">
                <a:moveTo>
                  <a:pt x="236696" y="225266"/>
                </a:moveTo>
                <a:cubicBezTo>
                  <a:pt x="236696" y="239554"/>
                  <a:pt x="222409" y="246221"/>
                  <a:pt x="208121" y="247173"/>
                </a:cubicBezTo>
                <a:lnTo>
                  <a:pt x="157639" y="247173"/>
                </a:lnTo>
                <a:lnTo>
                  <a:pt x="157639" y="229076"/>
                </a:lnTo>
                <a:lnTo>
                  <a:pt x="208121" y="229076"/>
                </a:lnTo>
                <a:cubicBezTo>
                  <a:pt x="210979" y="229076"/>
                  <a:pt x="211931" y="222409"/>
                  <a:pt x="211931" y="222409"/>
                </a:cubicBezTo>
                <a:lnTo>
                  <a:pt x="203359" y="225266"/>
                </a:lnTo>
                <a:lnTo>
                  <a:pt x="184309" y="225266"/>
                </a:lnTo>
                <a:cubicBezTo>
                  <a:pt x="167164" y="225266"/>
                  <a:pt x="156686" y="216694"/>
                  <a:pt x="155734" y="206216"/>
                </a:cubicBezTo>
                <a:lnTo>
                  <a:pt x="155734" y="204311"/>
                </a:lnTo>
                <a:cubicBezTo>
                  <a:pt x="155734" y="185261"/>
                  <a:pt x="155734" y="177641"/>
                  <a:pt x="155734" y="174784"/>
                </a:cubicBezTo>
                <a:lnTo>
                  <a:pt x="146209" y="169069"/>
                </a:lnTo>
                <a:lnTo>
                  <a:pt x="146209" y="226219"/>
                </a:lnTo>
                <a:lnTo>
                  <a:pt x="120491" y="226219"/>
                </a:lnTo>
                <a:lnTo>
                  <a:pt x="120491" y="184309"/>
                </a:lnTo>
                <a:lnTo>
                  <a:pt x="106204" y="214788"/>
                </a:lnTo>
                <a:cubicBezTo>
                  <a:pt x="102394" y="223361"/>
                  <a:pt x="96679" y="226219"/>
                  <a:pt x="88106" y="226219"/>
                </a:cubicBezTo>
                <a:cubicBezTo>
                  <a:pt x="78581" y="226219"/>
                  <a:pt x="72866" y="222409"/>
                  <a:pt x="69056" y="214788"/>
                </a:cubicBezTo>
                <a:lnTo>
                  <a:pt x="54769" y="183356"/>
                </a:lnTo>
                <a:lnTo>
                  <a:pt x="54769" y="225266"/>
                </a:lnTo>
                <a:lnTo>
                  <a:pt x="31909" y="225266"/>
                </a:lnTo>
                <a:lnTo>
                  <a:pt x="31909" y="160496"/>
                </a:lnTo>
                <a:cubicBezTo>
                  <a:pt x="31909" y="152876"/>
                  <a:pt x="33814" y="148113"/>
                  <a:pt x="40481" y="145256"/>
                </a:cubicBezTo>
                <a:cubicBezTo>
                  <a:pt x="44291" y="144304"/>
                  <a:pt x="48101" y="143351"/>
                  <a:pt x="50959" y="143351"/>
                </a:cubicBezTo>
                <a:cubicBezTo>
                  <a:pt x="59531" y="143351"/>
                  <a:pt x="66199" y="148113"/>
                  <a:pt x="70009" y="155734"/>
                </a:cubicBezTo>
                <a:lnTo>
                  <a:pt x="88106" y="196691"/>
                </a:lnTo>
                <a:lnTo>
                  <a:pt x="107156" y="155734"/>
                </a:lnTo>
                <a:cubicBezTo>
                  <a:pt x="110966" y="148113"/>
                  <a:pt x="117634" y="143351"/>
                  <a:pt x="126206" y="143351"/>
                </a:cubicBezTo>
                <a:cubicBezTo>
                  <a:pt x="129064" y="143351"/>
                  <a:pt x="132874" y="144304"/>
                  <a:pt x="136684" y="145256"/>
                </a:cubicBezTo>
                <a:cubicBezTo>
                  <a:pt x="143351" y="147161"/>
                  <a:pt x="147161" y="152876"/>
                  <a:pt x="147161" y="160496"/>
                </a:cubicBezTo>
                <a:lnTo>
                  <a:pt x="147161" y="170021"/>
                </a:lnTo>
                <a:lnTo>
                  <a:pt x="184309" y="170021"/>
                </a:lnTo>
                <a:lnTo>
                  <a:pt x="184309" y="204311"/>
                </a:lnTo>
                <a:cubicBezTo>
                  <a:pt x="184309" y="205263"/>
                  <a:pt x="185261" y="205263"/>
                  <a:pt x="188119" y="205263"/>
                </a:cubicBezTo>
                <a:lnTo>
                  <a:pt x="194786" y="205263"/>
                </a:lnTo>
                <a:lnTo>
                  <a:pt x="212884" y="205263"/>
                </a:lnTo>
                <a:lnTo>
                  <a:pt x="212884" y="170021"/>
                </a:lnTo>
                <a:lnTo>
                  <a:pt x="238601" y="170021"/>
                </a:lnTo>
                <a:lnTo>
                  <a:pt x="236696" y="225266"/>
                </a:lnTo>
                <a:close/>
                <a:moveTo>
                  <a:pt x="132874" y="25241"/>
                </a:moveTo>
                <a:cubicBezTo>
                  <a:pt x="182404" y="25241"/>
                  <a:pt x="222409" y="37623"/>
                  <a:pt x="222409" y="52863"/>
                </a:cubicBezTo>
                <a:cubicBezTo>
                  <a:pt x="222409" y="68104"/>
                  <a:pt x="182404" y="80486"/>
                  <a:pt x="132874" y="80486"/>
                </a:cubicBezTo>
                <a:cubicBezTo>
                  <a:pt x="83344" y="80486"/>
                  <a:pt x="43339" y="68104"/>
                  <a:pt x="43339" y="52863"/>
                </a:cubicBezTo>
                <a:cubicBezTo>
                  <a:pt x="43339" y="37623"/>
                  <a:pt x="83344" y="25241"/>
                  <a:pt x="132874" y="25241"/>
                </a:cubicBezTo>
                <a:close/>
                <a:moveTo>
                  <a:pt x="132874" y="7144"/>
                </a:moveTo>
                <a:cubicBezTo>
                  <a:pt x="63341" y="7144"/>
                  <a:pt x="7144" y="30956"/>
                  <a:pt x="7144" y="56673"/>
                </a:cubicBezTo>
                <a:lnTo>
                  <a:pt x="7144" y="290988"/>
                </a:lnTo>
                <a:cubicBezTo>
                  <a:pt x="7144" y="316706"/>
                  <a:pt x="63341" y="346234"/>
                  <a:pt x="132874" y="346234"/>
                </a:cubicBezTo>
                <a:cubicBezTo>
                  <a:pt x="202406" y="346234"/>
                  <a:pt x="257651" y="317659"/>
                  <a:pt x="257651" y="291941"/>
                </a:cubicBezTo>
                <a:lnTo>
                  <a:pt x="257651" y="57626"/>
                </a:lnTo>
                <a:cubicBezTo>
                  <a:pt x="258604" y="31909"/>
                  <a:pt x="202406" y="7144"/>
                  <a:pt x="132874" y="7144"/>
                </a:cubicBezTo>
                <a:close/>
              </a:path>
            </a:pathLst>
          </a:custGeom>
          <a:solidFill>
            <a:srgbClr val="0078D7"/>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pic>
        <p:nvPicPr>
          <p:cNvPr id="216" name="Picture 215">
            <a:extLst>
              <a:ext uri="{FF2B5EF4-FFF2-40B4-BE49-F238E27FC236}">
                <a16:creationId xmlns:a16="http://schemas.microsoft.com/office/drawing/2014/main" id="{A2E22D75-1281-4C26-AB70-F51B2E377682}"/>
              </a:ext>
            </a:extLst>
          </p:cNvPr>
          <p:cNvPicPr>
            <a:picLocks noChangeAspect="1"/>
          </p:cNvPicPr>
          <p:nvPr/>
        </p:nvPicPr>
        <p:blipFill>
          <a:blip r:embed="rId5"/>
          <a:stretch>
            <a:fillRect/>
          </a:stretch>
        </p:blipFill>
        <p:spPr>
          <a:xfrm>
            <a:off x="8743982" y="4687123"/>
            <a:ext cx="414604" cy="414605"/>
          </a:xfrm>
          <a:prstGeom prst="rect">
            <a:avLst/>
          </a:prstGeom>
        </p:spPr>
      </p:pic>
      <p:sp>
        <p:nvSpPr>
          <p:cNvPr id="217" name="Text Placeholder 21">
            <a:extLst>
              <a:ext uri="{FF2B5EF4-FFF2-40B4-BE49-F238E27FC236}">
                <a16:creationId xmlns:a16="http://schemas.microsoft.com/office/drawing/2014/main" id="{731106A2-164A-40EA-AC0D-236AB0076679}"/>
              </a:ext>
            </a:extLst>
          </p:cNvPr>
          <p:cNvSpPr txBox="1">
            <a:spLocks/>
          </p:cNvSpPr>
          <p:nvPr/>
        </p:nvSpPr>
        <p:spPr>
          <a:xfrm>
            <a:off x="7460180" y="4631909"/>
            <a:ext cx="964644" cy="523220"/>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ctr" defTabSz="932574" rtl="0" eaLnBrk="1" fontAlgn="auto" latinLnBrk="0" hangingPunct="1">
              <a:lnSpc>
                <a:spcPct val="100000"/>
              </a:lnSpc>
              <a:spcBef>
                <a:spcPts val="300"/>
              </a:spcBef>
              <a:spcAft>
                <a:spcPts val="2400"/>
              </a:spcAft>
              <a:buClrTx/>
              <a:buSzTx/>
              <a:buFontTx/>
              <a:buNone/>
              <a:tabLst/>
              <a:defRPr/>
            </a:pPr>
            <a:r>
              <a:rPr kumimoji="0" lang="en-US" sz="1400" b="0" i="0" u="none" strike="noStrike" kern="1200" cap="none" spc="0" normalizeH="0" baseline="0" noProof="0">
                <a:ln>
                  <a:noFill/>
                </a:ln>
                <a:solidFill>
                  <a:srgbClr val="929292"/>
                </a:solidFill>
                <a:effectLst/>
                <a:uLnTx/>
                <a:uFillTx/>
                <a:latin typeface="Segoe UI"/>
                <a:ea typeface="+mn-ea"/>
                <a:cs typeface="Segoe UI Light" panose="020B0502040204020203" pitchFamily="34" charset="0"/>
              </a:rPr>
              <a:t>Archive</a:t>
            </a:r>
            <a:br>
              <a:rPr kumimoji="0" lang="en-US" sz="1400" b="0" i="0" u="none" strike="noStrike" kern="1200" cap="none" spc="0" normalizeH="0" baseline="0" noProof="0">
                <a:ln>
                  <a:noFill/>
                </a:ln>
                <a:solidFill>
                  <a:srgbClr val="929292"/>
                </a:solidFill>
                <a:effectLst/>
                <a:uLnTx/>
                <a:uFillTx/>
                <a:latin typeface="Segoe UI"/>
                <a:ea typeface="+mn-ea"/>
                <a:cs typeface="Segoe UI Light" panose="020B0502040204020203" pitchFamily="34" charset="0"/>
              </a:rPr>
            </a:br>
            <a:r>
              <a:rPr kumimoji="0" lang="en-US" sz="1400" b="0" i="0" u="none" strike="noStrike" kern="1200" cap="none" spc="0" normalizeH="0" baseline="0" noProof="0">
                <a:ln>
                  <a:noFill/>
                </a:ln>
                <a:solidFill>
                  <a:srgbClr val="929292"/>
                </a:solidFill>
                <a:effectLst/>
                <a:uLnTx/>
                <a:uFillTx/>
                <a:latin typeface="Segoe UI"/>
                <a:ea typeface="+mn-ea"/>
                <a:cs typeface="Segoe UI Light" panose="020B0502040204020203" pitchFamily="34" charset="0"/>
              </a:rPr>
              <a:t>Storage</a:t>
            </a:r>
          </a:p>
        </p:txBody>
      </p:sp>
      <p:sp>
        <p:nvSpPr>
          <p:cNvPr id="218" name="Text Placeholder 21">
            <a:extLst>
              <a:ext uri="{FF2B5EF4-FFF2-40B4-BE49-F238E27FC236}">
                <a16:creationId xmlns:a16="http://schemas.microsoft.com/office/drawing/2014/main" id="{8D143640-E97A-4A7E-8E09-02AA2AFBBFD9}"/>
              </a:ext>
            </a:extLst>
          </p:cNvPr>
          <p:cNvSpPr txBox="1">
            <a:spLocks/>
          </p:cNvSpPr>
          <p:nvPr/>
        </p:nvSpPr>
        <p:spPr>
          <a:xfrm>
            <a:off x="2798784" y="4386257"/>
            <a:ext cx="1233194" cy="738664"/>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ctr" defTabSz="932574" rtl="0" eaLnBrk="1" fontAlgn="auto" latinLnBrk="0" hangingPunct="1">
              <a:lnSpc>
                <a:spcPct val="100000"/>
              </a:lnSpc>
              <a:spcBef>
                <a:spcPts val="300"/>
              </a:spcBef>
              <a:spcAft>
                <a:spcPts val="2400"/>
              </a:spcAft>
              <a:buClrTx/>
              <a:buSzTx/>
              <a:buFontTx/>
              <a:buNone/>
              <a:tabLst/>
              <a:defRPr/>
            </a:pPr>
            <a:r>
              <a:rPr kumimoji="0" lang="en-US" sz="1400" b="0" i="0" u="none" strike="noStrike" kern="1200" cap="none" spc="0" normalizeH="0" baseline="0" noProof="0" dirty="0">
                <a:ln>
                  <a:noFill/>
                </a:ln>
                <a:solidFill>
                  <a:srgbClr val="929292"/>
                </a:solidFill>
                <a:effectLst/>
                <a:uLnTx/>
                <a:uFillTx/>
                <a:latin typeface="Segoe UI"/>
                <a:ea typeface="+mn-ea"/>
                <a:cs typeface="Segoe UI Light" panose="020B0502040204020203" pitchFamily="34" charset="0"/>
              </a:rPr>
              <a:t>Azure Database for PostgreSQL</a:t>
            </a:r>
          </a:p>
        </p:txBody>
      </p:sp>
      <p:grpSp>
        <p:nvGrpSpPr>
          <p:cNvPr id="219" name="Graphic 105">
            <a:extLst>
              <a:ext uri="{FF2B5EF4-FFF2-40B4-BE49-F238E27FC236}">
                <a16:creationId xmlns:a16="http://schemas.microsoft.com/office/drawing/2014/main" id="{691DA506-E0D5-442B-B672-265879A81759}"/>
              </a:ext>
            </a:extLst>
          </p:cNvPr>
          <p:cNvGrpSpPr>
            <a:grpSpLocks noChangeAspect="1"/>
          </p:cNvGrpSpPr>
          <p:nvPr/>
        </p:nvGrpSpPr>
        <p:grpSpPr>
          <a:xfrm>
            <a:off x="4201012" y="4400001"/>
            <a:ext cx="446303" cy="588760"/>
            <a:chOff x="7198695" y="458478"/>
            <a:chExt cx="1168420" cy="1541373"/>
          </a:xfrm>
        </p:grpSpPr>
        <p:sp>
          <p:nvSpPr>
            <p:cNvPr id="220" name="Freeform: Shape 2">
              <a:extLst>
                <a:ext uri="{FF2B5EF4-FFF2-40B4-BE49-F238E27FC236}">
                  <a16:creationId xmlns:a16="http://schemas.microsoft.com/office/drawing/2014/main" id="{B7791646-F209-4C45-B6F1-73A32A517459}"/>
                </a:ext>
              </a:extLst>
            </p:cNvPr>
            <p:cNvSpPr/>
            <p:nvPr/>
          </p:nvSpPr>
          <p:spPr>
            <a:xfrm>
              <a:off x="7198695" y="668073"/>
              <a:ext cx="584210" cy="1329009"/>
            </a:xfrm>
            <a:custGeom>
              <a:avLst/>
              <a:gdLst>
                <a:gd name="connsiteX0" fmla="*/ 600 w 584210"/>
                <a:gd name="connsiteY0" fmla="*/ 600 h 1329008"/>
                <a:gd name="connsiteX1" fmla="*/ 600 w 584210"/>
                <a:gd name="connsiteY1" fmla="*/ 1119460 h 1329008"/>
                <a:gd name="connsiteX2" fmla="*/ 584810 w 584210"/>
                <a:gd name="connsiteY2" fmla="*/ 1329055 h 1329008"/>
                <a:gd name="connsiteX3" fmla="*/ 584810 w 584210"/>
                <a:gd name="connsiteY3" fmla="*/ 600 h 1329008"/>
                <a:gd name="connsiteX4" fmla="*/ 600 w 584210"/>
                <a:gd name="connsiteY4" fmla="*/ 600 h 1329008"/>
                <a:gd name="connsiteX5" fmla="*/ 600 w 584210"/>
                <a:gd name="connsiteY5" fmla="*/ 600 h 1329008"/>
                <a:gd name="connsiteX6" fmla="*/ 600 w 584210"/>
                <a:gd name="connsiteY6" fmla="*/ 600 h 1329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210" h="1329008">
                  <a:moveTo>
                    <a:pt x="600" y="600"/>
                  </a:moveTo>
                  <a:lnTo>
                    <a:pt x="600" y="1119460"/>
                  </a:lnTo>
                  <a:cubicBezTo>
                    <a:pt x="600" y="1236579"/>
                    <a:pt x="260311" y="1329055"/>
                    <a:pt x="584810" y="1329055"/>
                  </a:cubicBezTo>
                  <a:lnTo>
                    <a:pt x="584810" y="600"/>
                  </a:lnTo>
                  <a:lnTo>
                    <a:pt x="600" y="600"/>
                  </a:lnTo>
                  <a:lnTo>
                    <a:pt x="600" y="600"/>
                  </a:lnTo>
                  <a:lnTo>
                    <a:pt x="600" y="600"/>
                  </a:lnTo>
                  <a:close/>
                </a:path>
              </a:pathLst>
            </a:custGeom>
            <a:solidFill>
              <a:srgbClr val="0078D7"/>
            </a:solidFill>
            <a:ln w="275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1" name="Freeform: Shape 3">
              <a:extLst>
                <a:ext uri="{FF2B5EF4-FFF2-40B4-BE49-F238E27FC236}">
                  <a16:creationId xmlns:a16="http://schemas.microsoft.com/office/drawing/2014/main" id="{7A14F1A9-E642-4BFA-A38C-C0977E36C4A3}"/>
                </a:ext>
              </a:extLst>
            </p:cNvPr>
            <p:cNvSpPr/>
            <p:nvPr/>
          </p:nvSpPr>
          <p:spPr>
            <a:xfrm>
              <a:off x="7773768" y="668073"/>
              <a:ext cx="592516" cy="1331778"/>
            </a:xfrm>
            <a:custGeom>
              <a:avLst/>
              <a:gdLst>
                <a:gd name="connsiteX0" fmla="*/ 600 w 592516"/>
                <a:gd name="connsiteY0" fmla="*/ 1332101 h 1331777"/>
                <a:gd name="connsiteX1" fmla="*/ 9737 w 592516"/>
                <a:gd name="connsiteY1" fmla="*/ 1332101 h 1331777"/>
                <a:gd name="connsiteX2" fmla="*/ 593947 w 592516"/>
                <a:gd name="connsiteY2" fmla="*/ 1122505 h 1331777"/>
                <a:gd name="connsiteX3" fmla="*/ 593947 w 592516"/>
                <a:gd name="connsiteY3" fmla="*/ 600 h 1331777"/>
                <a:gd name="connsiteX4" fmla="*/ 600 w 592516"/>
                <a:gd name="connsiteY4" fmla="*/ 600 h 1331777"/>
                <a:gd name="connsiteX5" fmla="*/ 600 w 592516"/>
                <a:gd name="connsiteY5" fmla="*/ 1332101 h 1331777"/>
                <a:gd name="connsiteX6" fmla="*/ 600 w 592516"/>
                <a:gd name="connsiteY6" fmla="*/ 1332101 h 1331777"/>
                <a:gd name="connsiteX7" fmla="*/ 600 w 592516"/>
                <a:gd name="connsiteY7" fmla="*/ 1332101 h 133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516" h="1331777">
                  <a:moveTo>
                    <a:pt x="600" y="1332101"/>
                  </a:moveTo>
                  <a:lnTo>
                    <a:pt x="9737" y="1332101"/>
                  </a:lnTo>
                  <a:cubicBezTo>
                    <a:pt x="331191" y="1332101"/>
                    <a:pt x="593947" y="1236579"/>
                    <a:pt x="593947" y="1122505"/>
                  </a:cubicBezTo>
                  <a:lnTo>
                    <a:pt x="593947" y="600"/>
                  </a:lnTo>
                  <a:lnTo>
                    <a:pt x="600" y="600"/>
                  </a:lnTo>
                  <a:lnTo>
                    <a:pt x="600" y="1332101"/>
                  </a:lnTo>
                  <a:lnTo>
                    <a:pt x="600" y="1332101"/>
                  </a:lnTo>
                  <a:lnTo>
                    <a:pt x="600" y="1332101"/>
                  </a:lnTo>
                  <a:close/>
                </a:path>
              </a:pathLst>
            </a:custGeom>
            <a:solidFill>
              <a:srgbClr val="0078D7"/>
            </a:solidFill>
            <a:ln w="275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2" name="Freeform: Shape 6">
              <a:extLst>
                <a:ext uri="{FF2B5EF4-FFF2-40B4-BE49-F238E27FC236}">
                  <a16:creationId xmlns:a16="http://schemas.microsoft.com/office/drawing/2014/main" id="{66C66A6F-37DE-4D12-A628-137BB2015934}"/>
                </a:ext>
              </a:extLst>
            </p:cNvPr>
            <p:cNvSpPr/>
            <p:nvPr/>
          </p:nvSpPr>
          <p:spPr>
            <a:xfrm>
              <a:off x="7198695" y="458478"/>
              <a:ext cx="1168420" cy="418084"/>
            </a:xfrm>
            <a:custGeom>
              <a:avLst/>
              <a:gdLst>
                <a:gd name="connsiteX0" fmla="*/ 1169020 w 1168420"/>
                <a:gd name="connsiteY0" fmla="*/ 210196 h 418084"/>
                <a:gd name="connsiteX1" fmla="*/ 584810 w 1168420"/>
                <a:gd name="connsiteY1" fmla="*/ 419792 h 418084"/>
                <a:gd name="connsiteX2" fmla="*/ 600 w 1168420"/>
                <a:gd name="connsiteY2" fmla="*/ 210196 h 418084"/>
                <a:gd name="connsiteX3" fmla="*/ 584810 w 1168420"/>
                <a:gd name="connsiteY3" fmla="*/ 600 h 418084"/>
                <a:gd name="connsiteX4" fmla="*/ 1169020 w 1168420"/>
                <a:gd name="connsiteY4" fmla="*/ 210196 h 41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20" h="418084">
                  <a:moveTo>
                    <a:pt x="1169020" y="210196"/>
                  </a:moveTo>
                  <a:cubicBezTo>
                    <a:pt x="1169020" y="327315"/>
                    <a:pt x="909310" y="419792"/>
                    <a:pt x="584810" y="419792"/>
                  </a:cubicBezTo>
                  <a:cubicBezTo>
                    <a:pt x="260311" y="419792"/>
                    <a:pt x="600" y="327315"/>
                    <a:pt x="600" y="210196"/>
                  </a:cubicBezTo>
                  <a:cubicBezTo>
                    <a:pt x="600" y="96123"/>
                    <a:pt x="263356" y="600"/>
                    <a:pt x="584810" y="600"/>
                  </a:cubicBezTo>
                  <a:cubicBezTo>
                    <a:pt x="906264" y="600"/>
                    <a:pt x="1169020" y="96123"/>
                    <a:pt x="1169020" y="210196"/>
                  </a:cubicBezTo>
                </a:path>
              </a:pathLst>
            </a:custGeom>
            <a:solidFill>
              <a:srgbClr val="0078D7"/>
            </a:solidFill>
            <a:ln w="275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3" name="Freeform: Shape 7">
              <a:extLst>
                <a:ext uri="{FF2B5EF4-FFF2-40B4-BE49-F238E27FC236}">
                  <a16:creationId xmlns:a16="http://schemas.microsoft.com/office/drawing/2014/main" id="{CFD94FF2-518A-442A-B6E0-7EDA9643C67D}"/>
                </a:ext>
              </a:extLst>
            </p:cNvPr>
            <p:cNvSpPr/>
            <p:nvPr/>
          </p:nvSpPr>
          <p:spPr>
            <a:xfrm>
              <a:off x="7319136" y="517176"/>
              <a:ext cx="927537" cy="276877"/>
            </a:xfrm>
            <a:custGeom>
              <a:avLst/>
              <a:gdLst>
                <a:gd name="connsiteX0" fmla="*/ 928138 w 927537"/>
                <a:gd name="connsiteY0" fmla="*/ 139039 h 276876"/>
                <a:gd name="connsiteX1" fmla="*/ 464369 w 927537"/>
                <a:gd name="connsiteY1" fmla="*/ 277754 h 276876"/>
                <a:gd name="connsiteX2" fmla="*/ 600 w 927537"/>
                <a:gd name="connsiteY2" fmla="*/ 139039 h 276876"/>
                <a:gd name="connsiteX3" fmla="*/ 464369 w 927537"/>
                <a:gd name="connsiteY3" fmla="*/ 600 h 276876"/>
                <a:gd name="connsiteX4" fmla="*/ 928138 w 927537"/>
                <a:gd name="connsiteY4" fmla="*/ 139039 h 27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37" h="276876">
                  <a:moveTo>
                    <a:pt x="928138" y="139039"/>
                  </a:moveTo>
                  <a:cubicBezTo>
                    <a:pt x="928138" y="216011"/>
                    <a:pt x="721034" y="277754"/>
                    <a:pt x="464369" y="277754"/>
                  </a:cubicBezTo>
                  <a:cubicBezTo>
                    <a:pt x="207704" y="277754"/>
                    <a:pt x="600" y="216287"/>
                    <a:pt x="600" y="139039"/>
                  </a:cubicBezTo>
                  <a:cubicBezTo>
                    <a:pt x="600" y="61790"/>
                    <a:pt x="207704" y="600"/>
                    <a:pt x="464369" y="600"/>
                  </a:cubicBezTo>
                  <a:cubicBezTo>
                    <a:pt x="721034" y="600"/>
                    <a:pt x="928138" y="62067"/>
                    <a:pt x="928138" y="139039"/>
                  </a:cubicBezTo>
                </a:path>
              </a:pathLst>
            </a:custGeom>
            <a:solidFill>
              <a:srgbClr val="E9E9E9"/>
            </a:solidFill>
            <a:ln w="275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4" name="Freeform: Shape 11">
              <a:extLst>
                <a:ext uri="{FF2B5EF4-FFF2-40B4-BE49-F238E27FC236}">
                  <a16:creationId xmlns:a16="http://schemas.microsoft.com/office/drawing/2014/main" id="{D5B52A39-B92D-485F-B173-F703B2488C75}"/>
                </a:ext>
              </a:extLst>
            </p:cNvPr>
            <p:cNvSpPr/>
            <p:nvPr/>
          </p:nvSpPr>
          <p:spPr>
            <a:xfrm>
              <a:off x="7319136" y="516899"/>
              <a:ext cx="927537" cy="224270"/>
            </a:xfrm>
            <a:custGeom>
              <a:avLst/>
              <a:gdLst>
                <a:gd name="connsiteX0" fmla="*/ 832338 w 927537"/>
                <a:gd name="connsiteY0" fmla="*/ 225701 h 224270"/>
                <a:gd name="connsiteX1" fmla="*/ 928138 w 927537"/>
                <a:gd name="connsiteY1" fmla="*/ 139316 h 224270"/>
                <a:gd name="connsiteX2" fmla="*/ 464369 w 927537"/>
                <a:gd name="connsiteY2" fmla="*/ 600 h 224270"/>
                <a:gd name="connsiteX3" fmla="*/ 600 w 927537"/>
                <a:gd name="connsiteY3" fmla="*/ 139316 h 224270"/>
                <a:gd name="connsiteX4" fmla="*/ 96400 w 927537"/>
                <a:gd name="connsiteY4" fmla="*/ 225701 h 224270"/>
                <a:gd name="connsiteX5" fmla="*/ 464369 w 927537"/>
                <a:gd name="connsiteY5" fmla="*/ 170326 h 224270"/>
                <a:gd name="connsiteX6" fmla="*/ 832338 w 927537"/>
                <a:gd name="connsiteY6" fmla="*/ 225701 h 22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7537" h="224270">
                  <a:moveTo>
                    <a:pt x="832338" y="225701"/>
                  </a:moveTo>
                  <a:cubicBezTo>
                    <a:pt x="894082" y="201059"/>
                    <a:pt x="928138" y="173371"/>
                    <a:pt x="928138" y="139316"/>
                  </a:cubicBezTo>
                  <a:cubicBezTo>
                    <a:pt x="928138" y="62344"/>
                    <a:pt x="721034" y="600"/>
                    <a:pt x="464369" y="600"/>
                  </a:cubicBezTo>
                  <a:cubicBezTo>
                    <a:pt x="207704" y="600"/>
                    <a:pt x="600" y="62344"/>
                    <a:pt x="600" y="139316"/>
                  </a:cubicBezTo>
                  <a:cubicBezTo>
                    <a:pt x="600" y="170049"/>
                    <a:pt x="37702" y="201059"/>
                    <a:pt x="96400" y="225701"/>
                  </a:cubicBezTo>
                  <a:cubicBezTo>
                    <a:pt x="179740" y="191922"/>
                    <a:pt x="312640" y="170326"/>
                    <a:pt x="464369" y="170326"/>
                  </a:cubicBezTo>
                  <a:cubicBezTo>
                    <a:pt x="612775" y="170326"/>
                    <a:pt x="745676" y="191922"/>
                    <a:pt x="832338" y="225701"/>
                  </a:cubicBezTo>
                </a:path>
              </a:pathLst>
            </a:custGeom>
            <a:solidFill>
              <a:srgbClr val="E9E9E9"/>
            </a:solidFill>
            <a:ln w="275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5" name="Freeform: Shape 12">
              <a:extLst>
                <a:ext uri="{FF2B5EF4-FFF2-40B4-BE49-F238E27FC236}">
                  <a16:creationId xmlns:a16="http://schemas.microsoft.com/office/drawing/2014/main" id="{CB58B56B-F65C-4BC6-8F90-3FD730A79A23}"/>
                </a:ext>
              </a:extLst>
            </p:cNvPr>
            <p:cNvSpPr/>
            <p:nvPr/>
          </p:nvSpPr>
          <p:spPr>
            <a:xfrm>
              <a:off x="7376634" y="1006875"/>
              <a:ext cx="819555" cy="850012"/>
            </a:xfrm>
            <a:custGeom>
              <a:avLst/>
              <a:gdLst>
                <a:gd name="connsiteX0" fmla="*/ 761550 w 819555"/>
                <a:gd name="connsiteY0" fmla="*/ 579646 h 850011"/>
                <a:gd name="connsiteX1" fmla="*/ 681256 w 819555"/>
                <a:gd name="connsiteY1" fmla="*/ 594874 h 850011"/>
                <a:gd name="connsiteX2" fmla="*/ 645815 w 819555"/>
                <a:gd name="connsiteY2" fmla="*/ 590444 h 850011"/>
                <a:gd name="connsiteX3" fmla="*/ 625880 w 819555"/>
                <a:gd name="connsiteY3" fmla="*/ 743280 h 850011"/>
                <a:gd name="connsiteX4" fmla="*/ 525097 w 819555"/>
                <a:gd name="connsiteY4" fmla="*/ 845724 h 850011"/>
                <a:gd name="connsiteX5" fmla="*/ 495748 w 819555"/>
                <a:gd name="connsiteY5" fmla="*/ 849047 h 850011"/>
                <a:gd name="connsiteX6" fmla="*/ 408532 w 819555"/>
                <a:gd name="connsiteY6" fmla="*/ 781766 h 850011"/>
                <a:gd name="connsiteX7" fmla="*/ 396349 w 819555"/>
                <a:gd name="connsiteY7" fmla="*/ 600411 h 850011"/>
                <a:gd name="connsiteX8" fmla="*/ 316609 w 819555"/>
                <a:gd name="connsiteY8" fmla="*/ 630314 h 850011"/>
                <a:gd name="connsiteX9" fmla="*/ 276739 w 819555"/>
                <a:gd name="connsiteY9" fmla="*/ 625054 h 850011"/>
                <a:gd name="connsiteX10" fmla="*/ 238530 w 819555"/>
                <a:gd name="connsiteY10" fmla="*/ 592382 h 850011"/>
                <a:gd name="connsiteX11" fmla="*/ 278954 w 819555"/>
                <a:gd name="connsiteY11" fmla="*/ 563864 h 850011"/>
                <a:gd name="connsiteX12" fmla="*/ 331837 w 819555"/>
                <a:gd name="connsiteY12" fmla="*/ 537560 h 850011"/>
                <a:gd name="connsiteX13" fmla="*/ 340697 w 819555"/>
                <a:gd name="connsiteY13" fmla="*/ 526762 h 850011"/>
                <a:gd name="connsiteX14" fmla="*/ 340697 w 819555"/>
                <a:gd name="connsiteY14" fmla="*/ 525378 h 850011"/>
                <a:gd name="connsiteX15" fmla="*/ 291136 w 819555"/>
                <a:gd name="connsiteY15" fmla="*/ 512088 h 850011"/>
                <a:gd name="connsiteX16" fmla="*/ 222471 w 819555"/>
                <a:gd name="connsiteY16" fmla="*/ 589890 h 850011"/>
                <a:gd name="connsiteX17" fmla="*/ 172633 w 819555"/>
                <a:gd name="connsiteY17" fmla="*/ 618132 h 850011"/>
                <a:gd name="connsiteX18" fmla="*/ 156851 w 819555"/>
                <a:gd name="connsiteY18" fmla="*/ 615640 h 850011"/>
                <a:gd name="connsiteX19" fmla="*/ 46377 w 819555"/>
                <a:gd name="connsiteY19" fmla="*/ 427363 h 850011"/>
                <a:gd name="connsiteX20" fmla="*/ 2631 w 819555"/>
                <a:gd name="connsiteY20" fmla="*/ 224690 h 850011"/>
                <a:gd name="connsiteX21" fmla="*/ 68527 w 819555"/>
                <a:gd name="connsiteY21" fmla="*/ 44166 h 850011"/>
                <a:gd name="connsiteX22" fmla="*/ 235761 w 819555"/>
                <a:gd name="connsiteY22" fmla="*/ 18416 h 850011"/>
                <a:gd name="connsiteX23" fmla="*/ 323254 w 819555"/>
                <a:gd name="connsiteY23" fmla="*/ 41397 h 850011"/>
                <a:gd name="connsiteX24" fmla="*/ 430959 w 819555"/>
                <a:gd name="connsiteY24" fmla="*/ 11771 h 850011"/>
                <a:gd name="connsiteX25" fmla="*/ 493810 w 819555"/>
                <a:gd name="connsiteY25" fmla="*/ 19801 h 850011"/>
                <a:gd name="connsiteX26" fmla="*/ 605391 w 819555"/>
                <a:gd name="connsiteY26" fmla="*/ 2081 h 850011"/>
                <a:gd name="connsiteX27" fmla="*/ 798375 w 819555"/>
                <a:gd name="connsiteY27" fmla="*/ 92342 h 850011"/>
                <a:gd name="connsiteX28" fmla="*/ 814710 w 819555"/>
                <a:gd name="connsiteY28" fmla="*/ 162392 h 850011"/>
                <a:gd name="connsiteX29" fmla="*/ 798651 w 819555"/>
                <a:gd name="connsiteY29" fmla="*/ 266221 h 850011"/>
                <a:gd name="connsiteX30" fmla="*/ 690946 w 819555"/>
                <a:gd name="connsiteY30" fmla="*/ 507658 h 850011"/>
                <a:gd name="connsiteX31" fmla="*/ 781208 w 819555"/>
                <a:gd name="connsiteY31" fmla="*/ 509042 h 850011"/>
                <a:gd name="connsiteX32" fmla="*/ 818033 w 819555"/>
                <a:gd name="connsiteY32" fmla="*/ 520117 h 850011"/>
                <a:gd name="connsiteX33" fmla="*/ 761550 w 819555"/>
                <a:gd name="connsiteY33" fmla="*/ 579646 h 850011"/>
                <a:gd name="connsiteX34" fmla="*/ 761550 w 819555"/>
                <a:gd name="connsiteY34" fmla="*/ 579646 h 850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9555" h="850011">
                  <a:moveTo>
                    <a:pt x="761550" y="579646"/>
                  </a:moveTo>
                  <a:cubicBezTo>
                    <a:pt x="741338" y="589060"/>
                    <a:pt x="709220" y="594874"/>
                    <a:pt x="681256" y="594874"/>
                  </a:cubicBezTo>
                  <a:cubicBezTo>
                    <a:pt x="667966" y="594874"/>
                    <a:pt x="655506" y="593490"/>
                    <a:pt x="645815" y="590444"/>
                  </a:cubicBezTo>
                  <a:cubicBezTo>
                    <a:pt x="641385" y="632252"/>
                    <a:pt x="631418" y="710608"/>
                    <a:pt x="625880" y="743280"/>
                  </a:cubicBezTo>
                  <a:cubicBezTo>
                    <a:pt x="615359" y="804470"/>
                    <a:pt x="587948" y="832434"/>
                    <a:pt x="525097" y="845724"/>
                  </a:cubicBezTo>
                  <a:cubicBezTo>
                    <a:pt x="514299" y="847939"/>
                    <a:pt x="504608" y="849047"/>
                    <a:pt x="495748" y="849047"/>
                  </a:cubicBezTo>
                  <a:cubicBezTo>
                    <a:pt x="435389" y="849047"/>
                    <a:pt x="416561" y="801424"/>
                    <a:pt x="408532" y="781766"/>
                  </a:cubicBezTo>
                  <a:cubicBezTo>
                    <a:pt x="399118" y="757954"/>
                    <a:pt x="395796" y="679598"/>
                    <a:pt x="396349" y="600411"/>
                  </a:cubicBezTo>
                  <a:cubicBezTo>
                    <a:pt x="374753" y="620070"/>
                    <a:pt x="347619" y="630314"/>
                    <a:pt x="316609" y="630314"/>
                  </a:cubicBezTo>
                  <a:cubicBezTo>
                    <a:pt x="303873" y="630314"/>
                    <a:pt x="290306" y="628653"/>
                    <a:pt x="276739" y="625054"/>
                  </a:cubicBezTo>
                  <a:cubicBezTo>
                    <a:pt x="272862" y="623946"/>
                    <a:pt x="237976" y="614809"/>
                    <a:pt x="238530" y="592382"/>
                  </a:cubicBezTo>
                  <a:cubicBezTo>
                    <a:pt x="239083" y="571893"/>
                    <a:pt x="268155" y="566079"/>
                    <a:pt x="278954" y="563864"/>
                  </a:cubicBezTo>
                  <a:cubicBezTo>
                    <a:pt x="317440" y="555834"/>
                    <a:pt x="319931" y="552789"/>
                    <a:pt x="331837" y="537560"/>
                  </a:cubicBezTo>
                  <a:cubicBezTo>
                    <a:pt x="334329" y="534515"/>
                    <a:pt x="337098" y="530915"/>
                    <a:pt x="340697" y="526762"/>
                  </a:cubicBezTo>
                  <a:cubicBezTo>
                    <a:pt x="340697" y="526208"/>
                    <a:pt x="340697" y="525932"/>
                    <a:pt x="340697" y="525378"/>
                  </a:cubicBezTo>
                  <a:cubicBezTo>
                    <a:pt x="323531" y="524824"/>
                    <a:pt x="306641" y="520394"/>
                    <a:pt x="291136" y="512088"/>
                  </a:cubicBezTo>
                  <a:cubicBezTo>
                    <a:pt x="280615" y="523163"/>
                    <a:pt x="252650" y="553619"/>
                    <a:pt x="222471" y="589890"/>
                  </a:cubicBezTo>
                  <a:cubicBezTo>
                    <a:pt x="204197" y="611763"/>
                    <a:pt x="186754" y="618132"/>
                    <a:pt x="172633" y="618132"/>
                  </a:cubicBezTo>
                  <a:cubicBezTo>
                    <a:pt x="166819" y="618132"/>
                    <a:pt x="161558" y="617024"/>
                    <a:pt x="156851" y="615640"/>
                  </a:cubicBezTo>
                  <a:cubicBezTo>
                    <a:pt x="117811" y="602626"/>
                    <a:pt x="80710" y="539222"/>
                    <a:pt x="46377" y="427363"/>
                  </a:cubicBezTo>
                  <a:cubicBezTo>
                    <a:pt x="20351" y="342362"/>
                    <a:pt x="4015" y="253485"/>
                    <a:pt x="2631" y="224690"/>
                  </a:cubicBezTo>
                  <a:cubicBezTo>
                    <a:pt x="-1799" y="138858"/>
                    <a:pt x="20351" y="78222"/>
                    <a:pt x="68527" y="44166"/>
                  </a:cubicBezTo>
                  <a:cubicBezTo>
                    <a:pt x="108674" y="15648"/>
                    <a:pt x="164880" y="7064"/>
                    <a:pt x="235761" y="18416"/>
                  </a:cubicBezTo>
                  <a:cubicBezTo>
                    <a:pt x="276739" y="25061"/>
                    <a:pt x="310241" y="36413"/>
                    <a:pt x="323254" y="41397"/>
                  </a:cubicBezTo>
                  <a:cubicBezTo>
                    <a:pt x="353157" y="20908"/>
                    <a:pt x="389151" y="11217"/>
                    <a:pt x="430959" y="11771"/>
                  </a:cubicBezTo>
                  <a:cubicBezTo>
                    <a:pt x="453663" y="12048"/>
                    <a:pt x="474706" y="15094"/>
                    <a:pt x="493810" y="19801"/>
                  </a:cubicBezTo>
                  <a:cubicBezTo>
                    <a:pt x="502947" y="15924"/>
                    <a:pt x="549739" y="1804"/>
                    <a:pt x="605391" y="2081"/>
                  </a:cubicBezTo>
                  <a:cubicBezTo>
                    <a:pt x="686239" y="2911"/>
                    <a:pt x="752967" y="34198"/>
                    <a:pt x="798375" y="92342"/>
                  </a:cubicBezTo>
                  <a:cubicBezTo>
                    <a:pt x="809726" y="106740"/>
                    <a:pt x="815264" y="130275"/>
                    <a:pt x="814710" y="162392"/>
                  </a:cubicBezTo>
                  <a:cubicBezTo>
                    <a:pt x="814157" y="191741"/>
                    <a:pt x="808896" y="227458"/>
                    <a:pt x="798651" y="266221"/>
                  </a:cubicBezTo>
                  <a:cubicBezTo>
                    <a:pt x="777609" y="347900"/>
                    <a:pt x="738569" y="435393"/>
                    <a:pt x="690946" y="507658"/>
                  </a:cubicBezTo>
                  <a:cubicBezTo>
                    <a:pt x="698145" y="512918"/>
                    <a:pt x="720018" y="521778"/>
                    <a:pt x="781208" y="509042"/>
                  </a:cubicBezTo>
                  <a:cubicBezTo>
                    <a:pt x="801697" y="504889"/>
                    <a:pt x="814157" y="508488"/>
                    <a:pt x="818033" y="520117"/>
                  </a:cubicBezTo>
                  <a:cubicBezTo>
                    <a:pt x="825232" y="543098"/>
                    <a:pt x="784254" y="569124"/>
                    <a:pt x="761550" y="579646"/>
                  </a:cubicBezTo>
                  <a:lnTo>
                    <a:pt x="761550" y="579646"/>
                  </a:ln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6" name="Freeform: Shape 14">
              <a:extLst>
                <a:ext uri="{FF2B5EF4-FFF2-40B4-BE49-F238E27FC236}">
                  <a16:creationId xmlns:a16="http://schemas.microsoft.com/office/drawing/2014/main" id="{ED43D8FB-38FE-41CF-9853-46575B6A46E7}"/>
                </a:ext>
              </a:extLst>
            </p:cNvPr>
            <p:cNvSpPr/>
            <p:nvPr/>
          </p:nvSpPr>
          <p:spPr>
            <a:xfrm>
              <a:off x="7625254" y="1244861"/>
              <a:ext cx="138438" cy="263033"/>
            </a:xfrm>
            <a:custGeom>
              <a:avLst/>
              <a:gdLst>
                <a:gd name="connsiteX0" fmla="*/ 94569 w 138438"/>
                <a:gd name="connsiteY0" fmla="*/ 262750 h 263032"/>
                <a:gd name="connsiteX1" fmla="*/ 106475 w 138438"/>
                <a:gd name="connsiteY1" fmla="*/ 227310 h 263032"/>
                <a:gd name="connsiteX2" fmla="*/ 108413 w 138438"/>
                <a:gd name="connsiteY2" fmla="*/ 222326 h 263032"/>
                <a:gd name="connsiteX3" fmla="*/ 116443 w 138438"/>
                <a:gd name="connsiteY3" fmla="*/ 203222 h 263032"/>
                <a:gd name="connsiteX4" fmla="*/ 128072 w 138438"/>
                <a:gd name="connsiteY4" fmla="*/ 36265 h 263032"/>
                <a:gd name="connsiteX5" fmla="*/ 98723 w 138438"/>
                <a:gd name="connsiteY5" fmla="*/ 3593 h 263032"/>
                <a:gd name="connsiteX6" fmla="*/ 5415 w 138438"/>
                <a:gd name="connsiteY6" fmla="*/ 30727 h 263032"/>
                <a:gd name="connsiteX7" fmla="*/ 5969 w 138438"/>
                <a:gd name="connsiteY7" fmla="*/ 38480 h 263032"/>
                <a:gd name="connsiteX8" fmla="*/ 3200 w 138438"/>
                <a:gd name="connsiteY8" fmla="*/ 146462 h 263032"/>
                <a:gd name="connsiteX9" fmla="*/ 30888 w 138438"/>
                <a:gd name="connsiteY9" fmla="*/ 234786 h 263032"/>
                <a:gd name="connsiteX10" fmla="*/ 94569 w 138438"/>
                <a:gd name="connsiteY10" fmla="*/ 262750 h 263032"/>
                <a:gd name="connsiteX11" fmla="*/ 94569 w 138438"/>
                <a:gd name="connsiteY11" fmla="*/ 262750 h 26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438" h="263032">
                  <a:moveTo>
                    <a:pt x="94569" y="262750"/>
                  </a:moveTo>
                  <a:cubicBezTo>
                    <a:pt x="97338" y="251675"/>
                    <a:pt x="101768" y="240046"/>
                    <a:pt x="106475" y="227310"/>
                  </a:cubicBezTo>
                  <a:lnTo>
                    <a:pt x="108413" y="222326"/>
                  </a:lnTo>
                  <a:cubicBezTo>
                    <a:pt x="110905" y="215958"/>
                    <a:pt x="113674" y="209590"/>
                    <a:pt x="116443" y="203222"/>
                  </a:cubicBezTo>
                  <a:cubicBezTo>
                    <a:pt x="130840" y="171381"/>
                    <a:pt x="148837" y="131510"/>
                    <a:pt x="128072" y="36265"/>
                  </a:cubicBezTo>
                  <a:cubicBezTo>
                    <a:pt x="124195" y="17714"/>
                    <a:pt x="114505" y="7193"/>
                    <a:pt x="98723" y="3593"/>
                  </a:cubicBezTo>
                  <a:cubicBezTo>
                    <a:pt x="64390" y="-4436"/>
                    <a:pt x="15936" y="21590"/>
                    <a:pt x="5415" y="30727"/>
                  </a:cubicBezTo>
                  <a:cubicBezTo>
                    <a:pt x="5415" y="32942"/>
                    <a:pt x="5692" y="35434"/>
                    <a:pt x="5969" y="38480"/>
                  </a:cubicBezTo>
                  <a:cubicBezTo>
                    <a:pt x="7353" y="60076"/>
                    <a:pt x="9568" y="100223"/>
                    <a:pt x="3200" y="146462"/>
                  </a:cubicBezTo>
                  <a:cubicBezTo>
                    <a:pt x="-1507" y="179410"/>
                    <a:pt x="8738" y="211528"/>
                    <a:pt x="30888" y="234786"/>
                  </a:cubicBezTo>
                  <a:cubicBezTo>
                    <a:pt x="48331" y="252506"/>
                    <a:pt x="71312" y="262473"/>
                    <a:pt x="94569" y="262750"/>
                  </a:cubicBezTo>
                  <a:lnTo>
                    <a:pt x="94569" y="262750"/>
                  </a:lnTo>
                  <a:close/>
                </a:path>
              </a:pathLst>
            </a:custGeom>
            <a:solidFill>
              <a:srgbClr val="0078D7"/>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7" name="Freeform: Shape 15">
              <a:extLst>
                <a:ext uri="{FF2B5EF4-FFF2-40B4-BE49-F238E27FC236}">
                  <a16:creationId xmlns:a16="http://schemas.microsoft.com/office/drawing/2014/main" id="{854C30F8-E1C8-4C5D-86C0-77CC98E465DF}"/>
                </a:ext>
              </a:extLst>
            </p:cNvPr>
            <p:cNvSpPr/>
            <p:nvPr/>
          </p:nvSpPr>
          <p:spPr>
            <a:xfrm>
              <a:off x="7693309" y="1258560"/>
              <a:ext cx="49838" cy="33225"/>
            </a:xfrm>
            <a:custGeom>
              <a:avLst/>
              <a:gdLst>
                <a:gd name="connsiteX0" fmla="*/ 2149 w 49837"/>
                <a:gd name="connsiteY0" fmla="*/ 10937 h 33225"/>
                <a:gd name="connsiteX1" fmla="*/ 19869 w 49837"/>
                <a:gd name="connsiteY1" fmla="*/ 2077 h 33225"/>
                <a:gd name="connsiteX2" fmla="*/ 26791 w 49837"/>
                <a:gd name="connsiteY2" fmla="*/ 2630 h 33225"/>
                <a:gd name="connsiteX3" fmla="*/ 48387 w 49837"/>
                <a:gd name="connsiteY3" fmla="*/ 17305 h 33225"/>
                <a:gd name="connsiteX4" fmla="*/ 26514 w 49837"/>
                <a:gd name="connsiteY4" fmla="*/ 32256 h 33225"/>
                <a:gd name="connsiteX5" fmla="*/ 23468 w 49837"/>
                <a:gd name="connsiteY5" fmla="*/ 31979 h 33225"/>
                <a:gd name="connsiteX6" fmla="*/ 5748 w 49837"/>
                <a:gd name="connsiteY6" fmla="*/ 20904 h 33225"/>
                <a:gd name="connsiteX7" fmla="*/ 2149 w 49837"/>
                <a:gd name="connsiteY7" fmla="*/ 10937 h 33225"/>
                <a:gd name="connsiteX8" fmla="*/ 2149 w 49837"/>
                <a:gd name="connsiteY8" fmla="*/ 10937 h 3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37" h="33225">
                  <a:moveTo>
                    <a:pt x="2149" y="10937"/>
                  </a:moveTo>
                  <a:cubicBezTo>
                    <a:pt x="2979" y="5399"/>
                    <a:pt x="9624" y="2077"/>
                    <a:pt x="19869" y="2077"/>
                  </a:cubicBezTo>
                  <a:cubicBezTo>
                    <a:pt x="22084" y="2077"/>
                    <a:pt x="24576" y="2353"/>
                    <a:pt x="26791" y="2630"/>
                  </a:cubicBezTo>
                  <a:cubicBezTo>
                    <a:pt x="37866" y="4292"/>
                    <a:pt x="49495" y="9552"/>
                    <a:pt x="48387" y="17305"/>
                  </a:cubicBezTo>
                  <a:cubicBezTo>
                    <a:pt x="47557" y="23396"/>
                    <a:pt x="38143" y="32256"/>
                    <a:pt x="26514" y="32256"/>
                  </a:cubicBezTo>
                  <a:cubicBezTo>
                    <a:pt x="25406" y="32256"/>
                    <a:pt x="24576" y="32256"/>
                    <a:pt x="23468" y="31979"/>
                  </a:cubicBezTo>
                  <a:cubicBezTo>
                    <a:pt x="16823" y="31149"/>
                    <a:pt x="10178" y="26995"/>
                    <a:pt x="5748" y="20904"/>
                  </a:cubicBezTo>
                  <a:cubicBezTo>
                    <a:pt x="4364" y="18689"/>
                    <a:pt x="1595" y="14536"/>
                    <a:pt x="2149" y="10937"/>
                  </a:cubicBezTo>
                  <a:lnTo>
                    <a:pt x="2149" y="10937"/>
                  </a:ln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8" name="Freeform: Shape 17">
              <a:extLst>
                <a:ext uri="{FF2B5EF4-FFF2-40B4-BE49-F238E27FC236}">
                  <a16:creationId xmlns:a16="http://schemas.microsoft.com/office/drawing/2014/main" id="{5B0AC3DE-E0ED-4139-9D22-27B02B353411}"/>
                </a:ext>
              </a:extLst>
            </p:cNvPr>
            <p:cNvSpPr/>
            <p:nvPr/>
          </p:nvSpPr>
          <p:spPr>
            <a:xfrm>
              <a:off x="7401881" y="1043987"/>
              <a:ext cx="276877" cy="556522"/>
            </a:xfrm>
            <a:custGeom>
              <a:avLst/>
              <a:gdLst>
                <a:gd name="connsiteX0" fmla="*/ 275303 w 276876"/>
                <a:gd name="connsiteY0" fmla="*/ 23389 h 556522"/>
                <a:gd name="connsiteX1" fmla="*/ 57678 w 276876"/>
                <a:gd name="connsiteY1" fmla="*/ 27819 h 556522"/>
                <a:gd name="connsiteX2" fmla="*/ 2579 w 276876"/>
                <a:gd name="connsiteY2" fmla="*/ 186470 h 556522"/>
                <a:gd name="connsiteX3" fmla="*/ 45218 w 276876"/>
                <a:gd name="connsiteY3" fmla="*/ 383052 h 556522"/>
                <a:gd name="connsiteX4" fmla="*/ 139633 w 276876"/>
                <a:gd name="connsiteY4" fmla="*/ 554993 h 556522"/>
                <a:gd name="connsiteX5" fmla="*/ 178119 w 276876"/>
                <a:gd name="connsiteY5" fmla="*/ 536996 h 556522"/>
                <a:gd name="connsiteX6" fmla="*/ 245123 w 276876"/>
                <a:gd name="connsiteY6" fmla="*/ 460855 h 556522"/>
                <a:gd name="connsiteX7" fmla="*/ 236263 w 276876"/>
                <a:gd name="connsiteY7" fmla="*/ 452548 h 556522"/>
                <a:gd name="connsiteX8" fmla="*/ 201931 w 276876"/>
                <a:gd name="connsiteY8" fmla="*/ 343459 h 556522"/>
                <a:gd name="connsiteX9" fmla="*/ 204423 w 276876"/>
                <a:gd name="connsiteY9" fmla="*/ 240461 h 556522"/>
                <a:gd name="connsiteX10" fmla="*/ 203869 w 276876"/>
                <a:gd name="connsiteY10" fmla="*/ 227724 h 556522"/>
                <a:gd name="connsiteX11" fmla="*/ 273365 w 276876"/>
                <a:gd name="connsiteY11" fmla="*/ 25050 h 556522"/>
                <a:gd name="connsiteX12" fmla="*/ 275303 w 276876"/>
                <a:gd name="connsiteY12" fmla="*/ 23389 h 556522"/>
                <a:gd name="connsiteX13" fmla="*/ 275303 w 276876"/>
                <a:gd name="connsiteY13" fmla="*/ 23389 h 556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876" h="556522">
                  <a:moveTo>
                    <a:pt x="275303" y="23389"/>
                  </a:moveTo>
                  <a:cubicBezTo>
                    <a:pt x="231833" y="9268"/>
                    <a:pt x="123575" y="-18696"/>
                    <a:pt x="57678" y="27819"/>
                  </a:cubicBezTo>
                  <a:cubicBezTo>
                    <a:pt x="17254" y="56614"/>
                    <a:pt x="-1297" y="110052"/>
                    <a:pt x="2579" y="186470"/>
                  </a:cubicBezTo>
                  <a:cubicBezTo>
                    <a:pt x="3687" y="210558"/>
                    <a:pt x="19192" y="297220"/>
                    <a:pt x="45218" y="383052"/>
                  </a:cubicBezTo>
                  <a:cubicBezTo>
                    <a:pt x="75398" y="482451"/>
                    <a:pt x="110008" y="545025"/>
                    <a:pt x="139633" y="554993"/>
                  </a:cubicBezTo>
                  <a:cubicBezTo>
                    <a:pt x="144063" y="556377"/>
                    <a:pt x="157907" y="561084"/>
                    <a:pt x="178119" y="536996"/>
                  </a:cubicBezTo>
                  <a:cubicBezTo>
                    <a:pt x="206361" y="502940"/>
                    <a:pt x="232941" y="473868"/>
                    <a:pt x="245123" y="460855"/>
                  </a:cubicBezTo>
                  <a:cubicBezTo>
                    <a:pt x="242078" y="458086"/>
                    <a:pt x="239032" y="455317"/>
                    <a:pt x="236263" y="452548"/>
                  </a:cubicBezTo>
                  <a:cubicBezTo>
                    <a:pt x="208853" y="424030"/>
                    <a:pt x="196393" y="384160"/>
                    <a:pt x="201931" y="343459"/>
                  </a:cubicBezTo>
                  <a:cubicBezTo>
                    <a:pt x="208022" y="299712"/>
                    <a:pt x="205807" y="261226"/>
                    <a:pt x="204423" y="240461"/>
                  </a:cubicBezTo>
                  <a:cubicBezTo>
                    <a:pt x="204146" y="234923"/>
                    <a:pt x="203869" y="230770"/>
                    <a:pt x="203869" y="227724"/>
                  </a:cubicBezTo>
                  <a:cubicBezTo>
                    <a:pt x="203592" y="220249"/>
                    <a:pt x="201931" y="97038"/>
                    <a:pt x="273365" y="25050"/>
                  </a:cubicBezTo>
                  <a:cubicBezTo>
                    <a:pt x="273919" y="24497"/>
                    <a:pt x="274749" y="23943"/>
                    <a:pt x="275303" y="23389"/>
                  </a:cubicBezTo>
                  <a:lnTo>
                    <a:pt x="275303" y="23389"/>
                  </a:lnTo>
                  <a:close/>
                </a:path>
              </a:pathLst>
            </a:custGeom>
            <a:solidFill>
              <a:srgbClr val="0078D7"/>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9" name="Freeform: Shape 19">
              <a:extLst>
                <a:ext uri="{FF2B5EF4-FFF2-40B4-BE49-F238E27FC236}">
                  <a16:creationId xmlns:a16="http://schemas.microsoft.com/office/drawing/2014/main" id="{45CA3BC3-DD02-4B3B-A4C4-EF3999CA8E1B}"/>
                </a:ext>
              </a:extLst>
            </p:cNvPr>
            <p:cNvSpPr/>
            <p:nvPr/>
          </p:nvSpPr>
          <p:spPr>
            <a:xfrm>
              <a:off x="7630254" y="1042008"/>
              <a:ext cx="412546" cy="789099"/>
            </a:xfrm>
            <a:custGeom>
              <a:avLst/>
              <a:gdLst>
                <a:gd name="connsiteX0" fmla="*/ 406870 w 412546"/>
                <a:gd name="connsiteY0" fmla="*/ 470032 h 789098"/>
                <a:gd name="connsiteX1" fmla="*/ 400225 w 412546"/>
                <a:gd name="connsiteY1" fmla="*/ 461449 h 789098"/>
                <a:gd name="connsiteX2" fmla="*/ 372815 w 412546"/>
                <a:gd name="connsiteY2" fmla="*/ 417149 h 789098"/>
                <a:gd name="connsiteX3" fmla="*/ 362570 w 412546"/>
                <a:gd name="connsiteY3" fmla="*/ 398044 h 789098"/>
                <a:gd name="connsiteX4" fmla="*/ 317439 w 412546"/>
                <a:gd name="connsiteY4" fmla="*/ 204231 h 789098"/>
                <a:gd name="connsiteX5" fmla="*/ 411854 w 412546"/>
                <a:gd name="connsiteY5" fmla="*/ 176820 h 789098"/>
                <a:gd name="connsiteX6" fmla="*/ 361463 w 412546"/>
                <a:gd name="connsiteY6" fmla="*/ 90157 h 789098"/>
                <a:gd name="connsiteX7" fmla="*/ 177063 w 412546"/>
                <a:gd name="connsiteY7" fmla="*/ 2111 h 789098"/>
                <a:gd name="connsiteX8" fmla="*/ 63266 w 412546"/>
                <a:gd name="connsiteY8" fmla="*/ 44750 h 789098"/>
                <a:gd name="connsiteX9" fmla="*/ 2077 w 412546"/>
                <a:gd name="connsiteY9" fmla="*/ 202846 h 789098"/>
                <a:gd name="connsiteX10" fmla="*/ 8998 w 412546"/>
                <a:gd name="connsiteY10" fmla="*/ 199247 h 789098"/>
                <a:gd name="connsiteX11" fmla="*/ 69358 w 412546"/>
                <a:gd name="connsiteY11" fmla="*/ 180419 h 789098"/>
                <a:gd name="connsiteX12" fmla="*/ 147991 w 412546"/>
                <a:gd name="connsiteY12" fmla="*/ 233580 h 789098"/>
                <a:gd name="connsiteX13" fmla="*/ 134701 w 412546"/>
                <a:gd name="connsiteY13" fmla="*/ 416318 h 789098"/>
                <a:gd name="connsiteX14" fmla="*/ 127225 w 412546"/>
                <a:gd name="connsiteY14" fmla="*/ 434038 h 789098"/>
                <a:gd name="connsiteX15" fmla="*/ 125287 w 412546"/>
                <a:gd name="connsiteY15" fmla="*/ 439022 h 789098"/>
                <a:gd name="connsiteX16" fmla="*/ 114489 w 412546"/>
                <a:gd name="connsiteY16" fmla="*/ 471694 h 789098"/>
                <a:gd name="connsiteX17" fmla="*/ 122518 w 412546"/>
                <a:gd name="connsiteY17" fmla="*/ 470586 h 789098"/>
                <a:gd name="connsiteX18" fmla="*/ 139684 w 412546"/>
                <a:gd name="connsiteY18" fmla="*/ 474739 h 789098"/>
                <a:gd name="connsiteX19" fmla="*/ 167095 w 412546"/>
                <a:gd name="connsiteY19" fmla="*/ 507688 h 789098"/>
                <a:gd name="connsiteX20" fmla="*/ 168756 w 412546"/>
                <a:gd name="connsiteY20" fmla="*/ 514886 h 789098"/>
                <a:gd name="connsiteX21" fmla="*/ 169310 w 412546"/>
                <a:gd name="connsiteY21" fmla="*/ 518763 h 789098"/>
                <a:gd name="connsiteX22" fmla="*/ 178724 w 412546"/>
                <a:gd name="connsiteY22" fmla="*/ 737495 h 789098"/>
                <a:gd name="connsiteX23" fmla="*/ 266771 w 412546"/>
                <a:gd name="connsiteY23" fmla="*/ 786226 h 789098"/>
                <a:gd name="connsiteX24" fmla="*/ 348173 w 412546"/>
                <a:gd name="connsiteY24" fmla="*/ 703993 h 789098"/>
                <a:gd name="connsiteX25" fmla="*/ 370046 w 412546"/>
                <a:gd name="connsiteY25" fmla="*/ 530669 h 789098"/>
                <a:gd name="connsiteX26" fmla="*/ 406870 w 412546"/>
                <a:gd name="connsiteY26" fmla="*/ 470032 h 789098"/>
                <a:gd name="connsiteX27" fmla="*/ 406870 w 412546"/>
                <a:gd name="connsiteY27" fmla="*/ 470032 h 789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2546" h="789098">
                  <a:moveTo>
                    <a:pt x="406870" y="470032"/>
                  </a:moveTo>
                  <a:cubicBezTo>
                    <a:pt x="404932" y="467541"/>
                    <a:pt x="402717" y="464495"/>
                    <a:pt x="400225" y="461449"/>
                  </a:cubicBezTo>
                  <a:cubicBezTo>
                    <a:pt x="392196" y="451482"/>
                    <a:pt x="381121" y="437638"/>
                    <a:pt x="372815" y="417149"/>
                  </a:cubicBezTo>
                  <a:cubicBezTo>
                    <a:pt x="371430" y="414103"/>
                    <a:pt x="367277" y="406628"/>
                    <a:pt x="362570" y="398044"/>
                  </a:cubicBezTo>
                  <a:cubicBezTo>
                    <a:pt x="336544" y="351252"/>
                    <a:pt x="282276" y="254345"/>
                    <a:pt x="317439" y="204231"/>
                  </a:cubicBezTo>
                  <a:cubicBezTo>
                    <a:pt x="333498" y="181250"/>
                    <a:pt x="365339" y="172113"/>
                    <a:pt x="411854" y="176820"/>
                  </a:cubicBezTo>
                  <a:cubicBezTo>
                    <a:pt x="405763" y="158269"/>
                    <a:pt x="389981" y="124213"/>
                    <a:pt x="361463" y="90157"/>
                  </a:cubicBezTo>
                  <a:cubicBezTo>
                    <a:pt x="328237" y="50841"/>
                    <a:pt x="268986" y="3495"/>
                    <a:pt x="177063" y="2111"/>
                  </a:cubicBezTo>
                  <a:cubicBezTo>
                    <a:pt x="130271" y="1280"/>
                    <a:pt x="92062" y="15678"/>
                    <a:pt x="63266" y="44750"/>
                  </a:cubicBezTo>
                  <a:cubicBezTo>
                    <a:pt x="17582" y="90988"/>
                    <a:pt x="5399" y="163807"/>
                    <a:pt x="2077" y="202846"/>
                  </a:cubicBezTo>
                  <a:cubicBezTo>
                    <a:pt x="4292" y="201462"/>
                    <a:pt x="6784" y="200354"/>
                    <a:pt x="8998" y="199247"/>
                  </a:cubicBezTo>
                  <a:cubicBezTo>
                    <a:pt x="20627" y="193432"/>
                    <a:pt x="43885" y="183188"/>
                    <a:pt x="69358" y="180419"/>
                  </a:cubicBezTo>
                  <a:cubicBezTo>
                    <a:pt x="111720" y="175989"/>
                    <a:pt x="139684" y="194817"/>
                    <a:pt x="147991" y="233580"/>
                  </a:cubicBezTo>
                  <a:cubicBezTo>
                    <a:pt x="170418" y="337132"/>
                    <a:pt x="149652" y="382816"/>
                    <a:pt x="134701" y="416318"/>
                  </a:cubicBezTo>
                  <a:cubicBezTo>
                    <a:pt x="131932" y="422410"/>
                    <a:pt x="129163" y="428224"/>
                    <a:pt x="127225" y="434038"/>
                  </a:cubicBezTo>
                  <a:lnTo>
                    <a:pt x="125287" y="439022"/>
                  </a:lnTo>
                  <a:cubicBezTo>
                    <a:pt x="120857" y="450928"/>
                    <a:pt x="116704" y="462003"/>
                    <a:pt x="114489" y="471694"/>
                  </a:cubicBezTo>
                  <a:cubicBezTo>
                    <a:pt x="116980" y="471140"/>
                    <a:pt x="119749" y="470586"/>
                    <a:pt x="122518" y="470586"/>
                  </a:cubicBezTo>
                  <a:cubicBezTo>
                    <a:pt x="129994" y="470586"/>
                    <a:pt x="135808" y="473078"/>
                    <a:pt x="139684" y="474739"/>
                  </a:cubicBezTo>
                  <a:cubicBezTo>
                    <a:pt x="152421" y="480000"/>
                    <a:pt x="162942" y="492736"/>
                    <a:pt x="167095" y="507688"/>
                  </a:cubicBezTo>
                  <a:cubicBezTo>
                    <a:pt x="167926" y="510180"/>
                    <a:pt x="168203" y="512672"/>
                    <a:pt x="168756" y="514886"/>
                  </a:cubicBezTo>
                  <a:cubicBezTo>
                    <a:pt x="169033" y="516271"/>
                    <a:pt x="169310" y="517378"/>
                    <a:pt x="169310" y="518763"/>
                  </a:cubicBezTo>
                  <a:cubicBezTo>
                    <a:pt x="166541" y="622592"/>
                    <a:pt x="170418" y="716730"/>
                    <a:pt x="178724" y="737495"/>
                  </a:cubicBezTo>
                  <a:cubicBezTo>
                    <a:pt x="191737" y="769890"/>
                    <a:pt x="211119" y="798131"/>
                    <a:pt x="266771" y="786226"/>
                  </a:cubicBezTo>
                  <a:cubicBezTo>
                    <a:pt x="320208" y="774874"/>
                    <a:pt x="339036" y="755492"/>
                    <a:pt x="348173" y="703993"/>
                  </a:cubicBezTo>
                  <a:cubicBezTo>
                    <a:pt x="354818" y="664954"/>
                    <a:pt x="368108" y="554203"/>
                    <a:pt x="370046" y="530669"/>
                  </a:cubicBezTo>
                  <a:cubicBezTo>
                    <a:pt x="367277" y="483599"/>
                    <a:pt x="392750" y="474186"/>
                    <a:pt x="406870" y="470032"/>
                  </a:cubicBezTo>
                  <a:lnTo>
                    <a:pt x="406870" y="470032"/>
                  </a:lnTo>
                  <a:close/>
                </a:path>
              </a:pathLst>
            </a:custGeom>
            <a:solidFill>
              <a:srgbClr val="0078D7"/>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0" name="Freeform: Shape 29">
              <a:extLst>
                <a:ext uri="{FF2B5EF4-FFF2-40B4-BE49-F238E27FC236}">
                  <a16:creationId xmlns:a16="http://schemas.microsoft.com/office/drawing/2014/main" id="{8D10E869-2E20-4BC2-8595-52C9F7650F30}"/>
                </a:ext>
              </a:extLst>
            </p:cNvPr>
            <p:cNvSpPr/>
            <p:nvPr/>
          </p:nvSpPr>
          <p:spPr>
            <a:xfrm>
              <a:off x="8022745" y="1531837"/>
              <a:ext cx="141207" cy="44300"/>
            </a:xfrm>
            <a:custGeom>
              <a:avLst/>
              <a:gdLst>
                <a:gd name="connsiteX0" fmla="*/ 43451 w 141207"/>
                <a:gd name="connsiteY0" fmla="*/ 44716 h 44300"/>
                <a:gd name="connsiteX1" fmla="*/ 105195 w 141207"/>
                <a:gd name="connsiteY1" fmla="*/ 31979 h 44300"/>
                <a:gd name="connsiteX2" fmla="*/ 140912 w 141207"/>
                <a:gd name="connsiteY2" fmla="*/ 8998 h 44300"/>
                <a:gd name="connsiteX3" fmla="*/ 140358 w 141207"/>
                <a:gd name="connsiteY3" fmla="*/ 8998 h 44300"/>
                <a:gd name="connsiteX4" fmla="*/ 32099 w 141207"/>
                <a:gd name="connsiteY4" fmla="*/ 4568 h 44300"/>
                <a:gd name="connsiteX5" fmla="*/ 28500 w 141207"/>
                <a:gd name="connsiteY5" fmla="*/ 2077 h 44300"/>
                <a:gd name="connsiteX6" fmla="*/ 23239 w 141207"/>
                <a:gd name="connsiteY6" fmla="*/ 3738 h 44300"/>
                <a:gd name="connsiteX7" fmla="*/ 2197 w 141207"/>
                <a:gd name="connsiteY7" fmla="*/ 39455 h 44300"/>
                <a:gd name="connsiteX8" fmla="*/ 43451 w 141207"/>
                <a:gd name="connsiteY8" fmla="*/ 44716 h 44300"/>
                <a:gd name="connsiteX9" fmla="*/ 43451 w 141207"/>
                <a:gd name="connsiteY9" fmla="*/ 44716 h 4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207" h="44300">
                  <a:moveTo>
                    <a:pt x="43451" y="44716"/>
                  </a:moveTo>
                  <a:cubicBezTo>
                    <a:pt x="66432" y="43608"/>
                    <a:pt x="90520" y="38624"/>
                    <a:pt x="105195" y="31979"/>
                  </a:cubicBezTo>
                  <a:cubicBezTo>
                    <a:pt x="122084" y="24227"/>
                    <a:pt x="133990" y="15367"/>
                    <a:pt x="140912" y="8998"/>
                  </a:cubicBezTo>
                  <a:cubicBezTo>
                    <a:pt x="140635" y="8998"/>
                    <a:pt x="140635" y="8998"/>
                    <a:pt x="140358" y="8998"/>
                  </a:cubicBezTo>
                  <a:cubicBezTo>
                    <a:pt x="88859" y="19520"/>
                    <a:pt x="52588" y="18135"/>
                    <a:pt x="32099" y="4568"/>
                  </a:cubicBezTo>
                  <a:cubicBezTo>
                    <a:pt x="30992" y="3738"/>
                    <a:pt x="29608" y="2907"/>
                    <a:pt x="28500" y="2077"/>
                  </a:cubicBezTo>
                  <a:cubicBezTo>
                    <a:pt x="26839" y="2630"/>
                    <a:pt x="24901" y="3184"/>
                    <a:pt x="23239" y="3738"/>
                  </a:cubicBezTo>
                  <a:cubicBezTo>
                    <a:pt x="11611" y="7060"/>
                    <a:pt x="812" y="10106"/>
                    <a:pt x="2197" y="39455"/>
                  </a:cubicBezTo>
                  <a:cubicBezTo>
                    <a:pt x="4966" y="41947"/>
                    <a:pt x="17979" y="45823"/>
                    <a:pt x="43451" y="44716"/>
                  </a:cubicBezTo>
                  <a:lnTo>
                    <a:pt x="43451" y="44716"/>
                  </a:lnTo>
                  <a:close/>
                </a:path>
              </a:pathLst>
            </a:custGeom>
            <a:solidFill>
              <a:srgbClr val="0078D7"/>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1" name="Freeform: Shape 30">
              <a:extLst>
                <a:ext uri="{FF2B5EF4-FFF2-40B4-BE49-F238E27FC236}">
                  <a16:creationId xmlns:a16="http://schemas.microsoft.com/office/drawing/2014/main" id="{F0DF1890-28F2-4F2B-B4F3-532220DA92B9}"/>
                </a:ext>
              </a:extLst>
            </p:cNvPr>
            <p:cNvSpPr/>
            <p:nvPr/>
          </p:nvSpPr>
          <p:spPr>
            <a:xfrm>
              <a:off x="7910176" y="1032295"/>
              <a:ext cx="257495" cy="459616"/>
            </a:xfrm>
            <a:custGeom>
              <a:avLst/>
              <a:gdLst>
                <a:gd name="connsiteX0" fmla="*/ 74895 w 257495"/>
                <a:gd name="connsiteY0" fmla="*/ 2133 h 459615"/>
                <a:gd name="connsiteX1" fmla="*/ 2077 w 257495"/>
                <a:gd name="connsiteY1" fmla="*/ 9055 h 459615"/>
                <a:gd name="connsiteX2" fmla="*/ 98983 w 257495"/>
                <a:gd name="connsiteY2" fmla="*/ 81874 h 459615"/>
                <a:gd name="connsiteX3" fmla="*/ 159896 w 257495"/>
                <a:gd name="connsiteY3" fmla="*/ 196501 h 459615"/>
                <a:gd name="connsiteX4" fmla="*/ 159343 w 257495"/>
                <a:gd name="connsiteY4" fmla="*/ 203146 h 459615"/>
                <a:gd name="connsiteX5" fmla="*/ 155466 w 257495"/>
                <a:gd name="connsiteY5" fmla="*/ 250769 h 459615"/>
                <a:gd name="connsiteX6" fmla="*/ 151313 w 257495"/>
                <a:gd name="connsiteY6" fmla="*/ 289254 h 459615"/>
                <a:gd name="connsiteX7" fmla="*/ 154359 w 257495"/>
                <a:gd name="connsiteY7" fmla="*/ 332447 h 459615"/>
                <a:gd name="connsiteX8" fmla="*/ 138300 w 257495"/>
                <a:gd name="connsiteY8" fmla="*/ 453719 h 459615"/>
                <a:gd name="connsiteX9" fmla="*/ 139684 w 257495"/>
                <a:gd name="connsiteY9" fmla="*/ 455381 h 459615"/>
                <a:gd name="connsiteX10" fmla="*/ 142730 w 257495"/>
                <a:gd name="connsiteY10" fmla="*/ 459257 h 459615"/>
                <a:gd name="connsiteX11" fmla="*/ 244898 w 257495"/>
                <a:gd name="connsiteY11" fmla="*/ 82704 h 459615"/>
                <a:gd name="connsiteX12" fmla="*/ 74895 w 257495"/>
                <a:gd name="connsiteY12" fmla="*/ 2133 h 459615"/>
                <a:gd name="connsiteX13" fmla="*/ 74895 w 257495"/>
                <a:gd name="connsiteY13" fmla="*/ 2133 h 45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495" h="459615">
                  <a:moveTo>
                    <a:pt x="74895" y="2133"/>
                  </a:moveTo>
                  <a:cubicBezTo>
                    <a:pt x="46377" y="1579"/>
                    <a:pt x="20904" y="5179"/>
                    <a:pt x="2077" y="9055"/>
                  </a:cubicBezTo>
                  <a:cubicBezTo>
                    <a:pt x="45546" y="28160"/>
                    <a:pt x="77387" y="56678"/>
                    <a:pt x="98983" y="81874"/>
                  </a:cubicBezTo>
                  <a:cubicBezTo>
                    <a:pt x="138854" y="128112"/>
                    <a:pt x="158235" y="179611"/>
                    <a:pt x="159896" y="196501"/>
                  </a:cubicBezTo>
                  <a:cubicBezTo>
                    <a:pt x="160173" y="199269"/>
                    <a:pt x="159896" y="201484"/>
                    <a:pt x="159343" y="203146"/>
                  </a:cubicBezTo>
                  <a:cubicBezTo>
                    <a:pt x="159896" y="220866"/>
                    <a:pt x="157681" y="236094"/>
                    <a:pt x="155466" y="250769"/>
                  </a:cubicBezTo>
                  <a:cubicBezTo>
                    <a:pt x="153528" y="262674"/>
                    <a:pt x="151867" y="274857"/>
                    <a:pt x="151313" y="289254"/>
                  </a:cubicBezTo>
                  <a:cubicBezTo>
                    <a:pt x="150759" y="302821"/>
                    <a:pt x="152698" y="317219"/>
                    <a:pt x="154359" y="332447"/>
                  </a:cubicBezTo>
                  <a:cubicBezTo>
                    <a:pt x="158789" y="369549"/>
                    <a:pt x="163773" y="411357"/>
                    <a:pt x="138300" y="453719"/>
                  </a:cubicBezTo>
                  <a:cubicBezTo>
                    <a:pt x="138854" y="454273"/>
                    <a:pt x="139131" y="454827"/>
                    <a:pt x="139684" y="455381"/>
                  </a:cubicBezTo>
                  <a:cubicBezTo>
                    <a:pt x="140792" y="456765"/>
                    <a:pt x="141622" y="457872"/>
                    <a:pt x="142730" y="459257"/>
                  </a:cubicBezTo>
                  <a:cubicBezTo>
                    <a:pt x="241852" y="303098"/>
                    <a:pt x="276185" y="122298"/>
                    <a:pt x="244898" y="82704"/>
                  </a:cubicBezTo>
                  <a:cubicBezTo>
                    <a:pt x="204474" y="30928"/>
                    <a:pt x="147160" y="3794"/>
                    <a:pt x="74895" y="2133"/>
                  </a:cubicBezTo>
                  <a:lnTo>
                    <a:pt x="74895" y="2133"/>
                  </a:lnTo>
                  <a:close/>
                </a:path>
              </a:pathLst>
            </a:custGeom>
            <a:solidFill>
              <a:srgbClr val="0078D7"/>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2" name="Freeform: Shape 37">
              <a:extLst>
                <a:ext uri="{FF2B5EF4-FFF2-40B4-BE49-F238E27FC236}">
                  <a16:creationId xmlns:a16="http://schemas.microsoft.com/office/drawing/2014/main" id="{8FC152AB-0425-4017-994B-10F258618C90}"/>
                </a:ext>
              </a:extLst>
            </p:cNvPr>
            <p:cNvSpPr/>
            <p:nvPr/>
          </p:nvSpPr>
          <p:spPr>
            <a:xfrm>
              <a:off x="7640775" y="1535160"/>
              <a:ext cx="132901" cy="77526"/>
            </a:xfrm>
            <a:custGeom>
              <a:avLst/>
              <a:gdLst>
                <a:gd name="connsiteX0" fmla="*/ 52745 w 132900"/>
                <a:gd name="connsiteY0" fmla="*/ 77110 h 77525"/>
                <a:gd name="connsiteX1" fmla="*/ 130547 w 132900"/>
                <a:gd name="connsiteY1" fmla="*/ 36963 h 77525"/>
                <a:gd name="connsiteX2" fmla="*/ 132209 w 132900"/>
                <a:gd name="connsiteY2" fmla="*/ 21181 h 77525"/>
                <a:gd name="connsiteX3" fmla="*/ 119195 w 132900"/>
                <a:gd name="connsiteY3" fmla="*/ 4292 h 77525"/>
                <a:gd name="connsiteX4" fmla="*/ 111443 w 132900"/>
                <a:gd name="connsiteY4" fmla="*/ 2077 h 77525"/>
                <a:gd name="connsiteX5" fmla="*/ 100368 w 132900"/>
                <a:gd name="connsiteY5" fmla="*/ 8998 h 77525"/>
                <a:gd name="connsiteX6" fmla="*/ 87355 w 132900"/>
                <a:gd name="connsiteY6" fmla="*/ 24504 h 77525"/>
                <a:gd name="connsiteX7" fmla="*/ 19797 w 132900"/>
                <a:gd name="connsiteY7" fmla="*/ 59667 h 77525"/>
                <a:gd name="connsiteX8" fmla="*/ 2077 w 132900"/>
                <a:gd name="connsiteY8" fmla="*/ 64928 h 77525"/>
                <a:gd name="connsiteX9" fmla="*/ 18689 w 132900"/>
                <a:gd name="connsiteY9" fmla="*/ 72126 h 77525"/>
                <a:gd name="connsiteX10" fmla="*/ 52745 w 132900"/>
                <a:gd name="connsiteY10" fmla="*/ 77110 h 7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900" h="77525">
                  <a:moveTo>
                    <a:pt x="52745" y="77110"/>
                  </a:moveTo>
                  <a:cubicBezTo>
                    <a:pt x="85417" y="77110"/>
                    <a:pt x="111443" y="63543"/>
                    <a:pt x="130547" y="36963"/>
                  </a:cubicBezTo>
                  <a:cubicBezTo>
                    <a:pt x="134424" y="31702"/>
                    <a:pt x="133039" y="24781"/>
                    <a:pt x="132209" y="21181"/>
                  </a:cubicBezTo>
                  <a:cubicBezTo>
                    <a:pt x="129994" y="13705"/>
                    <a:pt x="124733" y="6784"/>
                    <a:pt x="119195" y="4292"/>
                  </a:cubicBezTo>
                  <a:cubicBezTo>
                    <a:pt x="116150" y="2907"/>
                    <a:pt x="113658" y="2077"/>
                    <a:pt x="111443" y="2077"/>
                  </a:cubicBezTo>
                  <a:cubicBezTo>
                    <a:pt x="108397" y="2077"/>
                    <a:pt x="104521" y="4568"/>
                    <a:pt x="100368" y="8998"/>
                  </a:cubicBezTo>
                  <a:cubicBezTo>
                    <a:pt x="94830" y="15090"/>
                    <a:pt x="90954" y="20074"/>
                    <a:pt x="87355" y="24504"/>
                  </a:cubicBezTo>
                  <a:cubicBezTo>
                    <a:pt x="72126" y="43885"/>
                    <a:pt x="65204" y="50530"/>
                    <a:pt x="19797" y="59667"/>
                  </a:cubicBezTo>
                  <a:cubicBezTo>
                    <a:pt x="10383" y="61605"/>
                    <a:pt x="5122" y="63543"/>
                    <a:pt x="2077" y="64928"/>
                  </a:cubicBezTo>
                  <a:cubicBezTo>
                    <a:pt x="5676" y="67420"/>
                    <a:pt x="11767" y="70465"/>
                    <a:pt x="18689" y="72126"/>
                  </a:cubicBezTo>
                  <a:cubicBezTo>
                    <a:pt x="30595" y="75726"/>
                    <a:pt x="41947" y="77110"/>
                    <a:pt x="52745" y="77110"/>
                  </a:cubicBezTo>
                  <a:close/>
                </a:path>
              </a:pathLst>
            </a:custGeom>
            <a:solidFill>
              <a:srgbClr val="0078D7"/>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3" name="Freeform: Shape 38">
              <a:extLst>
                <a:ext uri="{FF2B5EF4-FFF2-40B4-BE49-F238E27FC236}">
                  <a16:creationId xmlns:a16="http://schemas.microsoft.com/office/drawing/2014/main" id="{5E959DBB-1E2E-4263-A7C6-C12A6F0F4449}"/>
                </a:ext>
              </a:extLst>
            </p:cNvPr>
            <p:cNvSpPr/>
            <p:nvPr/>
          </p:nvSpPr>
          <p:spPr>
            <a:xfrm>
              <a:off x="7958595" y="1240242"/>
              <a:ext cx="85832" cy="224270"/>
            </a:xfrm>
            <a:custGeom>
              <a:avLst/>
              <a:gdLst>
                <a:gd name="connsiteX0" fmla="*/ 82405 w 85831"/>
                <a:gd name="connsiteY0" fmla="*/ 39222 h 224270"/>
                <a:gd name="connsiteX1" fmla="*/ 86005 w 85831"/>
                <a:gd name="connsiteY1" fmla="*/ 3782 h 224270"/>
                <a:gd name="connsiteX2" fmla="*/ 9310 w 85831"/>
                <a:gd name="connsiteY2" fmla="*/ 20117 h 224270"/>
                <a:gd name="connsiteX3" fmla="*/ 55825 w 85831"/>
                <a:gd name="connsiteY3" fmla="*/ 187628 h 224270"/>
                <a:gd name="connsiteX4" fmla="*/ 67177 w 85831"/>
                <a:gd name="connsiteY4" fmla="*/ 209501 h 224270"/>
                <a:gd name="connsiteX5" fmla="*/ 73822 w 85831"/>
                <a:gd name="connsiteY5" fmla="*/ 223068 h 224270"/>
                <a:gd name="connsiteX6" fmla="*/ 81021 w 85831"/>
                <a:gd name="connsiteY6" fmla="*/ 127822 h 224270"/>
                <a:gd name="connsiteX7" fmla="*/ 77698 w 85831"/>
                <a:gd name="connsiteY7" fmla="*/ 81030 h 224270"/>
                <a:gd name="connsiteX8" fmla="*/ 82405 w 85831"/>
                <a:gd name="connsiteY8" fmla="*/ 39222 h 224270"/>
                <a:gd name="connsiteX9" fmla="*/ 82405 w 85831"/>
                <a:gd name="connsiteY9" fmla="*/ 39222 h 22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831" h="224270">
                  <a:moveTo>
                    <a:pt x="82405" y="39222"/>
                  </a:moveTo>
                  <a:cubicBezTo>
                    <a:pt x="84067" y="27593"/>
                    <a:pt x="86005" y="16241"/>
                    <a:pt x="86005" y="3782"/>
                  </a:cubicBezTo>
                  <a:cubicBezTo>
                    <a:pt x="36721" y="-2310"/>
                    <a:pt x="17062" y="9042"/>
                    <a:pt x="9310" y="20117"/>
                  </a:cubicBezTo>
                  <a:cubicBezTo>
                    <a:pt x="-16717" y="57219"/>
                    <a:pt x="34229" y="148588"/>
                    <a:pt x="55825" y="187628"/>
                  </a:cubicBezTo>
                  <a:cubicBezTo>
                    <a:pt x="61363" y="197595"/>
                    <a:pt x="65516" y="204794"/>
                    <a:pt x="67177" y="209501"/>
                  </a:cubicBezTo>
                  <a:cubicBezTo>
                    <a:pt x="69115" y="214208"/>
                    <a:pt x="71330" y="218638"/>
                    <a:pt x="73822" y="223068"/>
                  </a:cubicBezTo>
                  <a:cubicBezTo>
                    <a:pt x="88773" y="191227"/>
                    <a:pt x="84897" y="159110"/>
                    <a:pt x="81021" y="127822"/>
                  </a:cubicBezTo>
                  <a:cubicBezTo>
                    <a:pt x="79083" y="112317"/>
                    <a:pt x="77145" y="96258"/>
                    <a:pt x="77698" y="81030"/>
                  </a:cubicBezTo>
                  <a:cubicBezTo>
                    <a:pt x="78529" y="64971"/>
                    <a:pt x="80467" y="51958"/>
                    <a:pt x="82405" y="39222"/>
                  </a:cubicBezTo>
                  <a:lnTo>
                    <a:pt x="82405" y="39222"/>
                  </a:lnTo>
                  <a:close/>
                </a:path>
              </a:pathLst>
            </a:custGeom>
            <a:solidFill>
              <a:srgbClr val="0078D7"/>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4" name="Freeform: Shape 39">
              <a:extLst>
                <a:ext uri="{FF2B5EF4-FFF2-40B4-BE49-F238E27FC236}">
                  <a16:creationId xmlns:a16="http://schemas.microsoft.com/office/drawing/2014/main" id="{FF6CB669-FF4D-4AB1-8044-229ECE04BC65}"/>
                </a:ext>
              </a:extLst>
            </p:cNvPr>
            <p:cNvSpPr/>
            <p:nvPr/>
          </p:nvSpPr>
          <p:spPr>
            <a:xfrm>
              <a:off x="7977410" y="1252192"/>
              <a:ext cx="44300" cy="27688"/>
            </a:xfrm>
            <a:custGeom>
              <a:avLst/>
              <a:gdLst>
                <a:gd name="connsiteX0" fmla="*/ 38949 w 44300"/>
                <a:gd name="connsiteY0" fmla="*/ 20074 h 27687"/>
                <a:gd name="connsiteX1" fmla="*/ 24551 w 44300"/>
                <a:gd name="connsiteY1" fmla="*/ 27826 h 27687"/>
                <a:gd name="connsiteX2" fmla="*/ 21782 w 44300"/>
                <a:gd name="connsiteY2" fmla="*/ 28103 h 27687"/>
                <a:gd name="connsiteX3" fmla="*/ 2124 w 44300"/>
                <a:gd name="connsiteY3" fmla="*/ 15090 h 27687"/>
                <a:gd name="connsiteX4" fmla="*/ 21782 w 44300"/>
                <a:gd name="connsiteY4" fmla="*/ 2630 h 27687"/>
                <a:gd name="connsiteX5" fmla="*/ 28427 w 44300"/>
                <a:gd name="connsiteY5" fmla="*/ 2077 h 27687"/>
                <a:gd name="connsiteX6" fmla="*/ 43932 w 44300"/>
                <a:gd name="connsiteY6" fmla="*/ 8998 h 27687"/>
                <a:gd name="connsiteX7" fmla="*/ 38949 w 44300"/>
                <a:gd name="connsiteY7" fmla="*/ 20074 h 27687"/>
                <a:gd name="connsiteX8" fmla="*/ 38949 w 44300"/>
                <a:gd name="connsiteY8" fmla="*/ 20074 h 2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00" h="27687">
                  <a:moveTo>
                    <a:pt x="38949" y="20074"/>
                  </a:moveTo>
                  <a:cubicBezTo>
                    <a:pt x="36457" y="22565"/>
                    <a:pt x="31473" y="26995"/>
                    <a:pt x="24551" y="27826"/>
                  </a:cubicBezTo>
                  <a:cubicBezTo>
                    <a:pt x="23720" y="27826"/>
                    <a:pt x="22613" y="28103"/>
                    <a:pt x="21782" y="28103"/>
                  </a:cubicBezTo>
                  <a:cubicBezTo>
                    <a:pt x="11538" y="28103"/>
                    <a:pt x="2678" y="20074"/>
                    <a:pt x="2124" y="15090"/>
                  </a:cubicBezTo>
                  <a:cubicBezTo>
                    <a:pt x="1293" y="8722"/>
                    <a:pt x="11538" y="4015"/>
                    <a:pt x="21782" y="2630"/>
                  </a:cubicBezTo>
                  <a:cubicBezTo>
                    <a:pt x="23997" y="2353"/>
                    <a:pt x="26212" y="2077"/>
                    <a:pt x="28427" y="2077"/>
                  </a:cubicBezTo>
                  <a:cubicBezTo>
                    <a:pt x="37564" y="2077"/>
                    <a:pt x="43379" y="4845"/>
                    <a:pt x="43932" y="8998"/>
                  </a:cubicBezTo>
                  <a:cubicBezTo>
                    <a:pt x="44486" y="12044"/>
                    <a:pt x="42548" y="16197"/>
                    <a:pt x="38949" y="20074"/>
                  </a:cubicBezTo>
                  <a:lnTo>
                    <a:pt x="38949" y="20074"/>
                  </a:ln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36" name="Text Placeholder 21">
            <a:extLst>
              <a:ext uri="{FF2B5EF4-FFF2-40B4-BE49-F238E27FC236}">
                <a16:creationId xmlns:a16="http://schemas.microsoft.com/office/drawing/2014/main" id="{A5685A2E-7ED1-40C9-BF41-BC6B5AECABEA}"/>
              </a:ext>
            </a:extLst>
          </p:cNvPr>
          <p:cNvSpPr txBox="1">
            <a:spLocks/>
          </p:cNvSpPr>
          <p:nvPr/>
        </p:nvSpPr>
        <p:spPr>
          <a:xfrm>
            <a:off x="2798784" y="5173350"/>
            <a:ext cx="1233194" cy="738664"/>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ctr" defTabSz="932574" rtl="0" eaLnBrk="1" fontAlgn="auto" latinLnBrk="0" hangingPunct="1">
              <a:lnSpc>
                <a:spcPct val="100000"/>
              </a:lnSpc>
              <a:spcBef>
                <a:spcPts val="300"/>
              </a:spcBef>
              <a:spcAft>
                <a:spcPts val="2400"/>
              </a:spcAft>
              <a:buClrTx/>
              <a:buSzTx/>
              <a:buFontTx/>
              <a:buNone/>
              <a:tabLst/>
              <a:defRPr/>
            </a:pPr>
            <a:r>
              <a:rPr kumimoji="0" lang="en-US" sz="1400" b="0" i="0" u="none" strike="noStrike" kern="1200" cap="none" spc="0" normalizeH="0" baseline="0" noProof="0">
                <a:ln>
                  <a:noFill/>
                </a:ln>
                <a:solidFill>
                  <a:srgbClr val="929292"/>
                </a:solidFill>
                <a:effectLst/>
                <a:uLnTx/>
                <a:uFillTx/>
                <a:latin typeface="Segoe UI"/>
                <a:ea typeface="+mn-ea"/>
                <a:cs typeface="Segoe UI Light" panose="020B0502040204020203" pitchFamily="34" charset="0"/>
              </a:rPr>
              <a:t>Azure Database for MariaDB</a:t>
            </a:r>
          </a:p>
        </p:txBody>
      </p:sp>
      <p:pic>
        <p:nvPicPr>
          <p:cNvPr id="237" name="Graphic 192">
            <a:extLst>
              <a:ext uri="{FF2B5EF4-FFF2-40B4-BE49-F238E27FC236}">
                <a16:creationId xmlns:a16="http://schemas.microsoft.com/office/drawing/2014/main" id="{F2055E69-2680-40A1-A95D-C0D1FBAD8BC3}"/>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04509" y="3074048"/>
            <a:ext cx="373907" cy="373907"/>
          </a:xfrm>
          <a:prstGeom prst="rect">
            <a:avLst/>
          </a:prstGeom>
        </p:spPr>
      </p:pic>
      <p:sp>
        <p:nvSpPr>
          <p:cNvPr id="238" name="Text Placeholder 21">
            <a:extLst>
              <a:ext uri="{FF2B5EF4-FFF2-40B4-BE49-F238E27FC236}">
                <a16:creationId xmlns:a16="http://schemas.microsoft.com/office/drawing/2014/main" id="{B9A344BE-4E51-4A5E-8ED2-F4DA08D56E10}"/>
              </a:ext>
            </a:extLst>
          </p:cNvPr>
          <p:cNvSpPr txBox="1">
            <a:spLocks/>
          </p:cNvSpPr>
          <p:nvPr/>
        </p:nvSpPr>
        <p:spPr>
          <a:xfrm>
            <a:off x="5119891" y="3121223"/>
            <a:ext cx="1077971" cy="307777"/>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ctr" defTabSz="932574" rtl="0" eaLnBrk="1" fontAlgn="auto" latinLnBrk="0" hangingPunct="1">
              <a:lnSpc>
                <a:spcPct val="100000"/>
              </a:lnSpc>
              <a:spcBef>
                <a:spcPts val="300"/>
              </a:spcBef>
              <a:spcAft>
                <a:spcPts val="2400"/>
              </a:spcAft>
              <a:buClrTx/>
              <a:buSzTx/>
              <a:buFontTx/>
              <a:buNone/>
              <a:tabLst/>
              <a:defRPr/>
            </a:pPr>
            <a:r>
              <a:rPr kumimoji="0" lang="en-US" sz="1400" b="0" i="0" u="none" strike="noStrike" kern="1200" cap="none" spc="0" normalizeH="0" baseline="0" noProof="0">
                <a:ln>
                  <a:noFill/>
                </a:ln>
                <a:solidFill>
                  <a:srgbClr val="929292"/>
                </a:solidFill>
                <a:effectLst/>
                <a:uLnTx/>
                <a:uFillTx/>
                <a:latin typeface="Segoe UI"/>
                <a:ea typeface="+mn-ea"/>
                <a:cs typeface="Segoe UI Light" panose="020B0502040204020203" pitchFamily="34" charset="0"/>
              </a:rPr>
              <a:t>IoT Hub</a:t>
            </a:r>
          </a:p>
        </p:txBody>
      </p:sp>
      <p:pic>
        <p:nvPicPr>
          <p:cNvPr id="239" name="Graphic 135">
            <a:extLst>
              <a:ext uri="{FF2B5EF4-FFF2-40B4-BE49-F238E27FC236}">
                <a16:creationId xmlns:a16="http://schemas.microsoft.com/office/drawing/2014/main" id="{C8C6632F-F15B-4C12-BBAB-25F15414D42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416213" y="2440452"/>
            <a:ext cx="433661" cy="433661"/>
          </a:xfrm>
          <a:prstGeom prst="rect">
            <a:avLst/>
          </a:prstGeom>
        </p:spPr>
      </p:pic>
      <p:sp>
        <p:nvSpPr>
          <p:cNvPr id="240" name="Text Placeholder 21">
            <a:extLst>
              <a:ext uri="{FF2B5EF4-FFF2-40B4-BE49-F238E27FC236}">
                <a16:creationId xmlns:a16="http://schemas.microsoft.com/office/drawing/2014/main" id="{5D5663E4-AA13-4F2E-876C-DE439731EB68}"/>
              </a:ext>
            </a:extLst>
          </p:cNvPr>
          <p:cNvSpPr txBox="1">
            <a:spLocks/>
          </p:cNvSpPr>
          <p:nvPr/>
        </p:nvSpPr>
        <p:spPr>
          <a:xfrm>
            <a:off x="5145831" y="2526331"/>
            <a:ext cx="1109253" cy="307777"/>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ctr" defTabSz="932574" rtl="0" eaLnBrk="1" fontAlgn="auto" latinLnBrk="0" hangingPunct="1">
              <a:lnSpc>
                <a:spcPct val="100000"/>
              </a:lnSpc>
              <a:spcBef>
                <a:spcPts val="300"/>
              </a:spcBef>
              <a:spcAft>
                <a:spcPts val="2400"/>
              </a:spcAft>
              <a:buClrTx/>
              <a:buSzTx/>
              <a:buFontTx/>
              <a:buNone/>
              <a:tabLst/>
              <a:defRPr/>
            </a:pPr>
            <a:r>
              <a:rPr kumimoji="0" lang="en-US" sz="1400" b="0" i="0" u="none" strike="noStrike" kern="1200" cap="none" spc="0" normalizeH="0" baseline="0" noProof="0">
                <a:ln>
                  <a:noFill/>
                </a:ln>
                <a:solidFill>
                  <a:srgbClr val="929292"/>
                </a:solidFill>
                <a:effectLst/>
                <a:uLnTx/>
                <a:uFillTx/>
                <a:latin typeface="Segoe UI"/>
                <a:ea typeface="+mn-ea"/>
                <a:cs typeface="Segoe UI Light" panose="020B0502040204020203" pitchFamily="34" charset="0"/>
              </a:rPr>
              <a:t>Event Hub</a:t>
            </a:r>
          </a:p>
        </p:txBody>
      </p:sp>
      <p:sp>
        <p:nvSpPr>
          <p:cNvPr id="241" name="Text Placeholder 21">
            <a:extLst>
              <a:ext uri="{FF2B5EF4-FFF2-40B4-BE49-F238E27FC236}">
                <a16:creationId xmlns:a16="http://schemas.microsoft.com/office/drawing/2014/main" id="{E649B733-FF00-487C-B604-BD3698372946}"/>
              </a:ext>
            </a:extLst>
          </p:cNvPr>
          <p:cNvSpPr txBox="1">
            <a:spLocks/>
          </p:cNvSpPr>
          <p:nvPr/>
        </p:nvSpPr>
        <p:spPr>
          <a:xfrm>
            <a:off x="5131987" y="3727687"/>
            <a:ext cx="1109253" cy="307777"/>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ctr" defTabSz="932574" rtl="0" eaLnBrk="1" fontAlgn="auto" latinLnBrk="0" hangingPunct="1">
              <a:lnSpc>
                <a:spcPct val="100000"/>
              </a:lnSpc>
              <a:spcBef>
                <a:spcPts val="300"/>
              </a:spcBef>
              <a:spcAft>
                <a:spcPts val="2400"/>
              </a:spcAft>
              <a:buClrTx/>
              <a:buSzTx/>
              <a:buFontTx/>
              <a:buNone/>
              <a:tabLst/>
              <a:defRPr/>
            </a:pPr>
            <a:r>
              <a:rPr kumimoji="0" lang="en-US" sz="1400" b="0" i="0" u="none" strike="noStrike" kern="1200" cap="none" spc="0" normalizeH="0" baseline="0" noProof="0">
                <a:ln>
                  <a:noFill/>
                </a:ln>
                <a:solidFill>
                  <a:srgbClr val="929292"/>
                </a:solidFill>
                <a:effectLst/>
                <a:uLnTx/>
                <a:uFillTx/>
                <a:latin typeface="Segoe UI"/>
                <a:ea typeface="+mn-ea"/>
                <a:cs typeface="Segoe UI Light" panose="020B0502040204020203" pitchFamily="34" charset="0"/>
              </a:rPr>
              <a:t>Event Grid</a:t>
            </a:r>
          </a:p>
        </p:txBody>
      </p:sp>
      <p:pic>
        <p:nvPicPr>
          <p:cNvPr id="242" name="Graphic 111">
            <a:extLst>
              <a:ext uri="{FF2B5EF4-FFF2-40B4-BE49-F238E27FC236}">
                <a16:creationId xmlns:a16="http://schemas.microsoft.com/office/drawing/2014/main" id="{00FDCD1F-55E1-45DD-92A8-5DA21D4169F7}"/>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12219" y="3666258"/>
            <a:ext cx="413960" cy="413960"/>
          </a:xfrm>
          <a:prstGeom prst="rect">
            <a:avLst/>
          </a:prstGeom>
        </p:spPr>
      </p:pic>
      <p:sp>
        <p:nvSpPr>
          <p:cNvPr id="243" name="Text Placeholder 21">
            <a:extLst>
              <a:ext uri="{FF2B5EF4-FFF2-40B4-BE49-F238E27FC236}">
                <a16:creationId xmlns:a16="http://schemas.microsoft.com/office/drawing/2014/main" id="{224DA034-1982-4759-8224-98F475D559DB}"/>
              </a:ext>
            </a:extLst>
          </p:cNvPr>
          <p:cNvSpPr txBox="1">
            <a:spLocks/>
          </p:cNvSpPr>
          <p:nvPr/>
        </p:nvSpPr>
        <p:spPr>
          <a:xfrm>
            <a:off x="5044072" y="4326149"/>
            <a:ext cx="1285083" cy="523220"/>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ctr" defTabSz="932574" rtl="0" eaLnBrk="1" fontAlgn="auto" latinLnBrk="0" hangingPunct="1">
              <a:lnSpc>
                <a:spcPct val="100000"/>
              </a:lnSpc>
              <a:spcBef>
                <a:spcPts val="300"/>
              </a:spcBef>
              <a:spcAft>
                <a:spcPts val="2400"/>
              </a:spcAft>
              <a:buClrTx/>
              <a:buSzTx/>
              <a:buFontTx/>
              <a:buNone/>
              <a:tabLst/>
              <a:defRPr/>
            </a:pPr>
            <a:r>
              <a:rPr kumimoji="0" lang="en-US" sz="1400" b="0" i="0" u="none" strike="noStrike" kern="1200" cap="none" spc="0" normalizeH="0" baseline="0" noProof="0">
                <a:ln>
                  <a:noFill/>
                </a:ln>
                <a:solidFill>
                  <a:srgbClr val="929292"/>
                </a:solidFill>
                <a:effectLst/>
                <a:uLnTx/>
                <a:uFillTx/>
                <a:latin typeface="Segoe UI"/>
                <a:ea typeface="+mn-ea"/>
                <a:cs typeface="Segoe UI Light" panose="020B0502040204020203" pitchFamily="34" charset="0"/>
              </a:rPr>
              <a:t>Stream Analytics</a:t>
            </a:r>
          </a:p>
        </p:txBody>
      </p:sp>
      <p:grpSp>
        <p:nvGrpSpPr>
          <p:cNvPr id="244" name="Group 243">
            <a:extLst>
              <a:ext uri="{FF2B5EF4-FFF2-40B4-BE49-F238E27FC236}">
                <a16:creationId xmlns:a16="http://schemas.microsoft.com/office/drawing/2014/main" id="{B2DF4B9D-B0F7-4346-B6B0-C23277300138}"/>
              </a:ext>
            </a:extLst>
          </p:cNvPr>
          <p:cNvGrpSpPr/>
          <p:nvPr/>
        </p:nvGrpSpPr>
        <p:grpSpPr>
          <a:xfrm>
            <a:off x="6277591" y="4315215"/>
            <a:ext cx="683217" cy="533367"/>
            <a:chOff x="5794534" y="3153251"/>
            <a:chExt cx="512445" cy="400050"/>
          </a:xfrm>
          <a:solidFill>
            <a:srgbClr val="0078D7"/>
          </a:solidFill>
        </p:grpSpPr>
        <p:sp>
          <p:nvSpPr>
            <p:cNvPr id="245" name="Freeform: Shape 18">
              <a:extLst>
                <a:ext uri="{FF2B5EF4-FFF2-40B4-BE49-F238E27FC236}">
                  <a16:creationId xmlns:a16="http://schemas.microsoft.com/office/drawing/2014/main" id="{00E1017B-A706-4CF5-B246-8BE0E613A1A7}"/>
                </a:ext>
              </a:extLst>
            </p:cNvPr>
            <p:cNvSpPr/>
            <p:nvPr/>
          </p:nvSpPr>
          <p:spPr>
            <a:xfrm>
              <a:off x="5945029" y="3153251"/>
              <a:ext cx="361950" cy="400050"/>
            </a:xfrm>
            <a:custGeom>
              <a:avLst/>
              <a:gdLst>
                <a:gd name="connsiteX0" fmla="*/ 290036 w 361950"/>
                <a:gd name="connsiteY0" fmla="*/ 270034 h 400050"/>
                <a:gd name="connsiteX1" fmla="*/ 303371 w 361950"/>
                <a:gd name="connsiteY1" fmla="*/ 239554 h 400050"/>
                <a:gd name="connsiteX2" fmla="*/ 357664 w 361950"/>
                <a:gd name="connsiteY2" fmla="*/ 220504 h 400050"/>
                <a:gd name="connsiteX3" fmla="*/ 357664 w 361950"/>
                <a:gd name="connsiteY3" fmla="*/ 176689 h 400050"/>
                <a:gd name="connsiteX4" fmla="*/ 351949 w 361950"/>
                <a:gd name="connsiteY4" fmla="*/ 174784 h 400050"/>
                <a:gd name="connsiteX5" fmla="*/ 304324 w 361950"/>
                <a:gd name="connsiteY5" fmla="*/ 158591 h 400050"/>
                <a:gd name="connsiteX6" fmla="*/ 290989 w 361950"/>
                <a:gd name="connsiteY6" fmla="*/ 128111 h 400050"/>
                <a:gd name="connsiteX7" fmla="*/ 315754 w 361950"/>
                <a:gd name="connsiteY7" fmla="*/ 76676 h 400050"/>
                <a:gd name="connsiteX8" fmla="*/ 315754 w 361950"/>
                <a:gd name="connsiteY8" fmla="*/ 76676 h 400050"/>
                <a:gd name="connsiteX9" fmla="*/ 285274 w 361950"/>
                <a:gd name="connsiteY9" fmla="*/ 46196 h 400050"/>
                <a:gd name="connsiteX10" fmla="*/ 278606 w 361950"/>
                <a:gd name="connsiteY10" fmla="*/ 50006 h 400050"/>
                <a:gd name="connsiteX11" fmla="*/ 233839 w 361950"/>
                <a:gd name="connsiteY11" fmla="*/ 72866 h 400050"/>
                <a:gd name="connsiteX12" fmla="*/ 203359 w 361950"/>
                <a:gd name="connsiteY12" fmla="*/ 59531 h 400050"/>
                <a:gd name="connsiteX13" fmla="*/ 183356 w 361950"/>
                <a:gd name="connsiteY13" fmla="*/ 7144 h 400050"/>
                <a:gd name="connsiteX14" fmla="*/ 138589 w 361950"/>
                <a:gd name="connsiteY14" fmla="*/ 7144 h 400050"/>
                <a:gd name="connsiteX15" fmla="*/ 136684 w 361950"/>
                <a:gd name="connsiteY15" fmla="*/ 12859 h 400050"/>
                <a:gd name="connsiteX16" fmla="*/ 120491 w 361950"/>
                <a:gd name="connsiteY16" fmla="*/ 59531 h 400050"/>
                <a:gd name="connsiteX17" fmla="*/ 90011 w 361950"/>
                <a:gd name="connsiteY17" fmla="*/ 72866 h 400050"/>
                <a:gd name="connsiteX18" fmla="*/ 37624 w 361950"/>
                <a:gd name="connsiteY18" fmla="*/ 50006 h 400050"/>
                <a:gd name="connsiteX19" fmla="*/ 7144 w 361950"/>
                <a:gd name="connsiteY19" fmla="*/ 80486 h 400050"/>
                <a:gd name="connsiteX20" fmla="*/ 10001 w 361950"/>
                <a:gd name="connsiteY20" fmla="*/ 86201 h 400050"/>
                <a:gd name="connsiteX21" fmla="*/ 24289 w 361950"/>
                <a:gd name="connsiteY21" fmla="*/ 112871 h 400050"/>
                <a:gd name="connsiteX22" fmla="*/ 104299 w 361950"/>
                <a:gd name="connsiteY22" fmla="*/ 92869 h 400050"/>
                <a:gd name="connsiteX23" fmla="*/ 207169 w 361950"/>
                <a:gd name="connsiteY23" fmla="*/ 134779 h 400050"/>
                <a:gd name="connsiteX24" fmla="*/ 226219 w 361950"/>
                <a:gd name="connsiteY24" fmla="*/ 150971 h 400050"/>
                <a:gd name="connsiteX25" fmla="*/ 233839 w 361950"/>
                <a:gd name="connsiteY25" fmla="*/ 162401 h 400050"/>
                <a:gd name="connsiteX26" fmla="*/ 213836 w 361950"/>
                <a:gd name="connsiteY26" fmla="*/ 262414 h 400050"/>
                <a:gd name="connsiteX27" fmla="*/ 133826 w 361950"/>
                <a:gd name="connsiteY27" fmla="*/ 273844 h 400050"/>
                <a:gd name="connsiteX28" fmla="*/ 128111 w 361950"/>
                <a:gd name="connsiteY28" fmla="*/ 270986 h 400050"/>
                <a:gd name="connsiteX29" fmla="*/ 128111 w 361950"/>
                <a:gd name="connsiteY29" fmla="*/ 270986 h 400050"/>
                <a:gd name="connsiteX30" fmla="*/ 128111 w 361950"/>
                <a:gd name="connsiteY30" fmla="*/ 270986 h 400050"/>
                <a:gd name="connsiteX31" fmla="*/ 110966 w 361950"/>
                <a:gd name="connsiteY31" fmla="*/ 258604 h 400050"/>
                <a:gd name="connsiteX32" fmla="*/ 105251 w 361950"/>
                <a:gd name="connsiteY32" fmla="*/ 256699 h 400050"/>
                <a:gd name="connsiteX33" fmla="*/ 88106 w 361950"/>
                <a:gd name="connsiteY33" fmla="*/ 264319 h 400050"/>
                <a:gd name="connsiteX34" fmla="*/ 86201 w 361950"/>
                <a:gd name="connsiteY34" fmla="*/ 266224 h 400050"/>
                <a:gd name="connsiteX35" fmla="*/ 86201 w 361950"/>
                <a:gd name="connsiteY35" fmla="*/ 266224 h 400050"/>
                <a:gd name="connsiteX36" fmla="*/ 22384 w 361950"/>
                <a:gd name="connsiteY36" fmla="*/ 307181 h 400050"/>
                <a:gd name="connsiteX37" fmla="*/ 7144 w 361950"/>
                <a:gd name="connsiteY37" fmla="*/ 323374 h 400050"/>
                <a:gd name="connsiteX38" fmla="*/ 36671 w 361950"/>
                <a:gd name="connsiteY38" fmla="*/ 352901 h 400050"/>
                <a:gd name="connsiteX39" fmla="*/ 38576 w 361950"/>
                <a:gd name="connsiteY39" fmla="*/ 354806 h 400050"/>
                <a:gd name="connsiteX40" fmla="*/ 44291 w 361950"/>
                <a:gd name="connsiteY40" fmla="*/ 351949 h 400050"/>
                <a:gd name="connsiteX41" fmla="*/ 89059 w 361950"/>
                <a:gd name="connsiteY41" fmla="*/ 329089 h 400050"/>
                <a:gd name="connsiteX42" fmla="*/ 119539 w 361950"/>
                <a:gd name="connsiteY42" fmla="*/ 341471 h 400050"/>
                <a:gd name="connsiteX43" fmla="*/ 136684 w 361950"/>
                <a:gd name="connsiteY43" fmla="*/ 393859 h 400050"/>
                <a:gd name="connsiteX44" fmla="*/ 181451 w 361950"/>
                <a:gd name="connsiteY44" fmla="*/ 393859 h 400050"/>
                <a:gd name="connsiteX45" fmla="*/ 183356 w 361950"/>
                <a:gd name="connsiteY45" fmla="*/ 388144 h 400050"/>
                <a:gd name="connsiteX46" fmla="*/ 199549 w 361950"/>
                <a:gd name="connsiteY46" fmla="*/ 341471 h 400050"/>
                <a:gd name="connsiteX47" fmla="*/ 230029 w 361950"/>
                <a:gd name="connsiteY47" fmla="*/ 328136 h 400050"/>
                <a:gd name="connsiteX48" fmla="*/ 282416 w 361950"/>
                <a:gd name="connsiteY48" fmla="*/ 350996 h 400050"/>
                <a:gd name="connsiteX49" fmla="*/ 312896 w 361950"/>
                <a:gd name="connsiteY49" fmla="*/ 320516 h 400050"/>
                <a:gd name="connsiteX50" fmla="*/ 312896 w 361950"/>
                <a:gd name="connsiteY50" fmla="*/ 313849 h 400050"/>
                <a:gd name="connsiteX51" fmla="*/ 290036 w 361950"/>
                <a:gd name="connsiteY51" fmla="*/ 27003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61950" h="400050">
                  <a:moveTo>
                    <a:pt x="290036" y="270034"/>
                  </a:moveTo>
                  <a:lnTo>
                    <a:pt x="303371" y="239554"/>
                  </a:lnTo>
                  <a:lnTo>
                    <a:pt x="357664" y="220504"/>
                  </a:lnTo>
                  <a:lnTo>
                    <a:pt x="357664" y="176689"/>
                  </a:lnTo>
                  <a:lnTo>
                    <a:pt x="351949" y="174784"/>
                  </a:lnTo>
                  <a:lnTo>
                    <a:pt x="304324" y="158591"/>
                  </a:lnTo>
                  <a:lnTo>
                    <a:pt x="290989" y="128111"/>
                  </a:lnTo>
                  <a:lnTo>
                    <a:pt x="315754" y="76676"/>
                  </a:lnTo>
                  <a:lnTo>
                    <a:pt x="315754" y="76676"/>
                  </a:lnTo>
                  <a:lnTo>
                    <a:pt x="285274" y="46196"/>
                  </a:lnTo>
                  <a:lnTo>
                    <a:pt x="278606" y="50006"/>
                  </a:lnTo>
                  <a:lnTo>
                    <a:pt x="233839" y="72866"/>
                  </a:lnTo>
                  <a:lnTo>
                    <a:pt x="203359" y="59531"/>
                  </a:lnTo>
                  <a:lnTo>
                    <a:pt x="183356" y="7144"/>
                  </a:lnTo>
                  <a:lnTo>
                    <a:pt x="138589" y="7144"/>
                  </a:lnTo>
                  <a:lnTo>
                    <a:pt x="136684" y="12859"/>
                  </a:lnTo>
                  <a:lnTo>
                    <a:pt x="120491" y="59531"/>
                  </a:lnTo>
                  <a:lnTo>
                    <a:pt x="90011" y="72866"/>
                  </a:lnTo>
                  <a:lnTo>
                    <a:pt x="37624" y="50006"/>
                  </a:lnTo>
                  <a:lnTo>
                    <a:pt x="7144" y="80486"/>
                  </a:lnTo>
                  <a:lnTo>
                    <a:pt x="10001" y="86201"/>
                  </a:lnTo>
                  <a:lnTo>
                    <a:pt x="24289" y="112871"/>
                  </a:lnTo>
                  <a:cubicBezTo>
                    <a:pt x="49054" y="98584"/>
                    <a:pt x="75724" y="92869"/>
                    <a:pt x="104299" y="92869"/>
                  </a:cubicBezTo>
                  <a:cubicBezTo>
                    <a:pt x="143351" y="94774"/>
                    <a:pt x="179546" y="109061"/>
                    <a:pt x="207169" y="134779"/>
                  </a:cubicBezTo>
                  <a:cubicBezTo>
                    <a:pt x="212884" y="139541"/>
                    <a:pt x="220504" y="143351"/>
                    <a:pt x="226219" y="150971"/>
                  </a:cubicBezTo>
                  <a:cubicBezTo>
                    <a:pt x="229076" y="153829"/>
                    <a:pt x="231934" y="158591"/>
                    <a:pt x="233839" y="162401"/>
                  </a:cubicBezTo>
                  <a:cubicBezTo>
                    <a:pt x="252889" y="195739"/>
                    <a:pt x="245269" y="237649"/>
                    <a:pt x="213836" y="262414"/>
                  </a:cubicBezTo>
                  <a:cubicBezTo>
                    <a:pt x="190976" y="281464"/>
                    <a:pt x="158591" y="284321"/>
                    <a:pt x="133826" y="273844"/>
                  </a:cubicBezTo>
                  <a:cubicBezTo>
                    <a:pt x="130969" y="271939"/>
                    <a:pt x="129064" y="271939"/>
                    <a:pt x="128111" y="270986"/>
                  </a:cubicBezTo>
                  <a:lnTo>
                    <a:pt x="128111" y="270986"/>
                  </a:lnTo>
                  <a:lnTo>
                    <a:pt x="128111" y="270986"/>
                  </a:lnTo>
                  <a:cubicBezTo>
                    <a:pt x="122396" y="268129"/>
                    <a:pt x="115729" y="263366"/>
                    <a:pt x="110966" y="258604"/>
                  </a:cubicBezTo>
                  <a:cubicBezTo>
                    <a:pt x="109061" y="258604"/>
                    <a:pt x="108109" y="256699"/>
                    <a:pt x="105251" y="256699"/>
                  </a:cubicBezTo>
                  <a:cubicBezTo>
                    <a:pt x="99536" y="256699"/>
                    <a:pt x="91916" y="259556"/>
                    <a:pt x="88106" y="264319"/>
                  </a:cubicBezTo>
                  <a:lnTo>
                    <a:pt x="86201" y="266224"/>
                  </a:lnTo>
                  <a:lnTo>
                    <a:pt x="86201" y="266224"/>
                  </a:lnTo>
                  <a:cubicBezTo>
                    <a:pt x="67151" y="285274"/>
                    <a:pt x="45244" y="299561"/>
                    <a:pt x="22384" y="307181"/>
                  </a:cubicBezTo>
                  <a:lnTo>
                    <a:pt x="7144" y="323374"/>
                  </a:lnTo>
                  <a:lnTo>
                    <a:pt x="36671" y="352901"/>
                  </a:lnTo>
                  <a:lnTo>
                    <a:pt x="38576" y="354806"/>
                  </a:lnTo>
                  <a:lnTo>
                    <a:pt x="44291" y="351949"/>
                  </a:lnTo>
                  <a:lnTo>
                    <a:pt x="89059" y="329089"/>
                  </a:lnTo>
                  <a:lnTo>
                    <a:pt x="119539" y="341471"/>
                  </a:lnTo>
                  <a:lnTo>
                    <a:pt x="136684" y="393859"/>
                  </a:lnTo>
                  <a:lnTo>
                    <a:pt x="181451" y="393859"/>
                  </a:lnTo>
                  <a:lnTo>
                    <a:pt x="183356" y="388144"/>
                  </a:lnTo>
                  <a:lnTo>
                    <a:pt x="199549" y="341471"/>
                  </a:lnTo>
                  <a:lnTo>
                    <a:pt x="230029" y="328136"/>
                  </a:lnTo>
                  <a:lnTo>
                    <a:pt x="282416" y="350996"/>
                  </a:lnTo>
                  <a:lnTo>
                    <a:pt x="312896" y="320516"/>
                  </a:lnTo>
                  <a:lnTo>
                    <a:pt x="312896" y="313849"/>
                  </a:lnTo>
                  <a:lnTo>
                    <a:pt x="290036" y="270034"/>
                  </a:ln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6" name="Freeform: Shape 31">
              <a:extLst>
                <a:ext uri="{FF2B5EF4-FFF2-40B4-BE49-F238E27FC236}">
                  <a16:creationId xmlns:a16="http://schemas.microsoft.com/office/drawing/2014/main" id="{F80FA69C-8C94-475D-9831-388955DD9F66}"/>
                </a:ext>
              </a:extLst>
            </p:cNvPr>
            <p:cNvSpPr/>
            <p:nvPr/>
          </p:nvSpPr>
          <p:spPr>
            <a:xfrm>
              <a:off x="5820251" y="3306714"/>
              <a:ext cx="295275" cy="85725"/>
            </a:xfrm>
            <a:custGeom>
              <a:avLst/>
              <a:gdLst>
                <a:gd name="connsiteX0" fmla="*/ 146209 w 295275"/>
                <a:gd name="connsiteY0" fmla="*/ 39418 h 85725"/>
                <a:gd name="connsiteX1" fmla="*/ 146209 w 295275"/>
                <a:gd name="connsiteY1" fmla="*/ 39418 h 85725"/>
                <a:gd name="connsiteX2" fmla="*/ 146209 w 295275"/>
                <a:gd name="connsiteY2" fmla="*/ 39418 h 85725"/>
                <a:gd name="connsiteX3" fmla="*/ 24289 w 295275"/>
                <a:gd name="connsiteY3" fmla="*/ 37513 h 85725"/>
                <a:gd name="connsiteX4" fmla="*/ 10001 w 295275"/>
                <a:gd name="connsiteY4" fmla="*/ 37513 h 85725"/>
                <a:gd name="connsiteX5" fmla="*/ 7144 w 295275"/>
                <a:gd name="connsiteY5" fmla="*/ 45133 h 85725"/>
                <a:gd name="connsiteX6" fmla="*/ 10001 w 295275"/>
                <a:gd name="connsiteY6" fmla="*/ 52753 h 85725"/>
                <a:gd name="connsiteX7" fmla="*/ 159544 w 295275"/>
                <a:gd name="connsiteY7" fmla="*/ 55611 h 85725"/>
                <a:gd name="connsiteX8" fmla="*/ 159544 w 295275"/>
                <a:gd name="connsiteY8" fmla="*/ 53706 h 85725"/>
                <a:gd name="connsiteX9" fmla="*/ 159544 w 295275"/>
                <a:gd name="connsiteY9" fmla="*/ 53706 h 85725"/>
                <a:gd name="connsiteX10" fmla="*/ 279559 w 295275"/>
                <a:gd name="connsiteY10" fmla="*/ 56563 h 85725"/>
                <a:gd name="connsiteX11" fmla="*/ 293846 w 295275"/>
                <a:gd name="connsiteY11" fmla="*/ 56563 h 85725"/>
                <a:gd name="connsiteX12" fmla="*/ 296704 w 295275"/>
                <a:gd name="connsiteY12" fmla="*/ 48943 h 85725"/>
                <a:gd name="connsiteX13" fmla="*/ 293846 w 295275"/>
                <a:gd name="connsiteY13" fmla="*/ 41323 h 85725"/>
                <a:gd name="connsiteX14" fmla="*/ 146209 w 295275"/>
                <a:gd name="connsiteY14" fmla="*/ 39418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5275" h="85725">
                  <a:moveTo>
                    <a:pt x="146209" y="39418"/>
                  </a:moveTo>
                  <a:lnTo>
                    <a:pt x="146209" y="39418"/>
                  </a:lnTo>
                  <a:lnTo>
                    <a:pt x="146209" y="39418"/>
                  </a:lnTo>
                  <a:cubicBezTo>
                    <a:pt x="111919" y="75613"/>
                    <a:pt x="57626" y="75613"/>
                    <a:pt x="24289" y="37513"/>
                  </a:cubicBezTo>
                  <a:cubicBezTo>
                    <a:pt x="21431" y="32751"/>
                    <a:pt x="12859" y="32751"/>
                    <a:pt x="10001" y="37513"/>
                  </a:cubicBezTo>
                  <a:cubicBezTo>
                    <a:pt x="8096" y="39418"/>
                    <a:pt x="7144" y="42276"/>
                    <a:pt x="7144" y="45133"/>
                  </a:cubicBezTo>
                  <a:cubicBezTo>
                    <a:pt x="7144" y="47991"/>
                    <a:pt x="9049" y="50848"/>
                    <a:pt x="10001" y="52753"/>
                  </a:cubicBezTo>
                  <a:cubicBezTo>
                    <a:pt x="50959" y="97521"/>
                    <a:pt x="117634" y="99426"/>
                    <a:pt x="159544" y="55611"/>
                  </a:cubicBezTo>
                  <a:lnTo>
                    <a:pt x="159544" y="53706"/>
                  </a:lnTo>
                  <a:lnTo>
                    <a:pt x="159544" y="53706"/>
                  </a:lnTo>
                  <a:cubicBezTo>
                    <a:pt x="193834" y="19416"/>
                    <a:pt x="247174" y="19416"/>
                    <a:pt x="279559" y="56563"/>
                  </a:cubicBezTo>
                  <a:cubicBezTo>
                    <a:pt x="284321" y="61326"/>
                    <a:pt x="290989" y="61326"/>
                    <a:pt x="293846" y="56563"/>
                  </a:cubicBezTo>
                  <a:cubicBezTo>
                    <a:pt x="295751" y="54658"/>
                    <a:pt x="296704" y="51801"/>
                    <a:pt x="296704" y="48943"/>
                  </a:cubicBezTo>
                  <a:cubicBezTo>
                    <a:pt x="296704" y="46086"/>
                    <a:pt x="294799" y="43228"/>
                    <a:pt x="293846" y="41323"/>
                  </a:cubicBezTo>
                  <a:cubicBezTo>
                    <a:pt x="254794" y="-3444"/>
                    <a:pt x="188119" y="-4397"/>
                    <a:pt x="146209" y="39418"/>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7" name="Freeform: Shape 33">
              <a:extLst>
                <a:ext uri="{FF2B5EF4-FFF2-40B4-BE49-F238E27FC236}">
                  <a16:creationId xmlns:a16="http://schemas.microsoft.com/office/drawing/2014/main" id="{F3286D47-A8F4-494E-AE33-E31C132C87D8}"/>
                </a:ext>
              </a:extLst>
            </p:cNvPr>
            <p:cNvSpPr/>
            <p:nvPr/>
          </p:nvSpPr>
          <p:spPr>
            <a:xfrm>
              <a:off x="5794534" y="3357086"/>
              <a:ext cx="304800" cy="95250"/>
            </a:xfrm>
            <a:custGeom>
              <a:avLst/>
              <a:gdLst>
                <a:gd name="connsiteX0" fmla="*/ 246221 w 304800"/>
                <a:gd name="connsiteY0" fmla="*/ 7144 h 95250"/>
                <a:gd name="connsiteX1" fmla="*/ 198596 w 304800"/>
                <a:gd name="connsiteY1" fmla="*/ 27146 h 95250"/>
                <a:gd name="connsiteX2" fmla="*/ 196691 w 304800"/>
                <a:gd name="connsiteY2" fmla="*/ 29051 h 95250"/>
                <a:gd name="connsiteX3" fmla="*/ 194786 w 304800"/>
                <a:gd name="connsiteY3" fmla="*/ 30956 h 95250"/>
                <a:gd name="connsiteX4" fmla="*/ 107156 w 304800"/>
                <a:gd name="connsiteY4" fmla="*/ 67151 h 95250"/>
                <a:gd name="connsiteX5" fmla="*/ 21431 w 304800"/>
                <a:gd name="connsiteY5" fmla="*/ 26194 h 95250"/>
                <a:gd name="connsiteX6" fmla="*/ 7144 w 304800"/>
                <a:gd name="connsiteY6" fmla="*/ 26194 h 95250"/>
                <a:gd name="connsiteX7" fmla="*/ 7144 w 304800"/>
                <a:gd name="connsiteY7" fmla="*/ 33814 h 95250"/>
                <a:gd name="connsiteX8" fmla="*/ 10001 w 304800"/>
                <a:gd name="connsiteY8" fmla="*/ 41434 h 95250"/>
                <a:gd name="connsiteX9" fmla="*/ 110014 w 304800"/>
                <a:gd name="connsiteY9" fmla="*/ 88106 h 95250"/>
                <a:gd name="connsiteX10" fmla="*/ 211931 w 304800"/>
                <a:gd name="connsiteY10" fmla="*/ 44291 h 95250"/>
                <a:gd name="connsiteX11" fmla="*/ 213836 w 304800"/>
                <a:gd name="connsiteY11" fmla="*/ 42386 h 95250"/>
                <a:gd name="connsiteX12" fmla="*/ 215741 w 304800"/>
                <a:gd name="connsiteY12" fmla="*/ 40481 h 95250"/>
                <a:gd name="connsiteX13" fmla="*/ 249079 w 304800"/>
                <a:gd name="connsiteY13" fmla="*/ 26194 h 95250"/>
                <a:gd name="connsiteX14" fmla="*/ 282416 w 304800"/>
                <a:gd name="connsiteY14" fmla="*/ 42386 h 95250"/>
                <a:gd name="connsiteX15" fmla="*/ 296704 w 304800"/>
                <a:gd name="connsiteY15" fmla="*/ 42386 h 95250"/>
                <a:gd name="connsiteX16" fmla="*/ 299561 w 304800"/>
                <a:gd name="connsiteY16" fmla="*/ 34766 h 95250"/>
                <a:gd name="connsiteX17" fmla="*/ 296704 w 304800"/>
                <a:gd name="connsiteY17" fmla="*/ 27146 h 95250"/>
                <a:gd name="connsiteX18" fmla="*/ 246221 w 304800"/>
                <a:gd name="connsiteY18"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00" h="95250">
                  <a:moveTo>
                    <a:pt x="246221" y="7144"/>
                  </a:moveTo>
                  <a:cubicBezTo>
                    <a:pt x="227171" y="7144"/>
                    <a:pt x="211931" y="12859"/>
                    <a:pt x="198596" y="27146"/>
                  </a:cubicBezTo>
                  <a:lnTo>
                    <a:pt x="196691" y="29051"/>
                  </a:lnTo>
                  <a:lnTo>
                    <a:pt x="194786" y="30956"/>
                  </a:lnTo>
                  <a:cubicBezTo>
                    <a:pt x="171926" y="55721"/>
                    <a:pt x="139541" y="69056"/>
                    <a:pt x="107156" y="67151"/>
                  </a:cubicBezTo>
                  <a:cubicBezTo>
                    <a:pt x="73819" y="67151"/>
                    <a:pt x="44291" y="50959"/>
                    <a:pt x="21431" y="26194"/>
                  </a:cubicBezTo>
                  <a:cubicBezTo>
                    <a:pt x="16669" y="21431"/>
                    <a:pt x="10001" y="21431"/>
                    <a:pt x="7144" y="26194"/>
                  </a:cubicBezTo>
                  <a:cubicBezTo>
                    <a:pt x="7144" y="28099"/>
                    <a:pt x="7144" y="30956"/>
                    <a:pt x="7144" y="33814"/>
                  </a:cubicBezTo>
                  <a:cubicBezTo>
                    <a:pt x="7144" y="36671"/>
                    <a:pt x="9049" y="39529"/>
                    <a:pt x="10001" y="41434"/>
                  </a:cubicBezTo>
                  <a:cubicBezTo>
                    <a:pt x="36671" y="70961"/>
                    <a:pt x="71914" y="88106"/>
                    <a:pt x="110014" y="88106"/>
                  </a:cubicBezTo>
                  <a:cubicBezTo>
                    <a:pt x="148114" y="90011"/>
                    <a:pt x="182404" y="73819"/>
                    <a:pt x="211931" y="44291"/>
                  </a:cubicBezTo>
                  <a:lnTo>
                    <a:pt x="213836" y="42386"/>
                  </a:lnTo>
                  <a:lnTo>
                    <a:pt x="215741" y="40481"/>
                  </a:lnTo>
                  <a:cubicBezTo>
                    <a:pt x="224314" y="31909"/>
                    <a:pt x="235744" y="26194"/>
                    <a:pt x="249079" y="26194"/>
                  </a:cubicBezTo>
                  <a:cubicBezTo>
                    <a:pt x="262414" y="26194"/>
                    <a:pt x="271939" y="31909"/>
                    <a:pt x="282416" y="42386"/>
                  </a:cubicBezTo>
                  <a:cubicBezTo>
                    <a:pt x="287179" y="47149"/>
                    <a:pt x="293846" y="47149"/>
                    <a:pt x="296704" y="42386"/>
                  </a:cubicBezTo>
                  <a:cubicBezTo>
                    <a:pt x="298609" y="40481"/>
                    <a:pt x="299561" y="37624"/>
                    <a:pt x="299561" y="34766"/>
                  </a:cubicBezTo>
                  <a:cubicBezTo>
                    <a:pt x="299561" y="31909"/>
                    <a:pt x="297656" y="29051"/>
                    <a:pt x="296704" y="27146"/>
                  </a:cubicBezTo>
                  <a:cubicBezTo>
                    <a:pt x="282416" y="14764"/>
                    <a:pt x="265271" y="7144"/>
                    <a:pt x="246221" y="7144"/>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8" name="Freeform: Shape 35">
              <a:extLst>
                <a:ext uri="{FF2B5EF4-FFF2-40B4-BE49-F238E27FC236}">
                  <a16:creationId xmlns:a16="http://schemas.microsoft.com/office/drawing/2014/main" id="{0986176C-77FA-4FA5-9755-1F66194313C7}"/>
                </a:ext>
              </a:extLst>
            </p:cNvPr>
            <p:cNvSpPr/>
            <p:nvPr/>
          </p:nvSpPr>
          <p:spPr>
            <a:xfrm>
              <a:off x="5846921" y="3257074"/>
              <a:ext cx="295275" cy="95250"/>
            </a:xfrm>
            <a:custGeom>
              <a:avLst/>
              <a:gdLst>
                <a:gd name="connsiteX0" fmla="*/ 295751 w 295275"/>
                <a:gd name="connsiteY0" fmla="*/ 53816 h 95250"/>
                <a:gd name="connsiteX1" fmla="*/ 195739 w 295275"/>
                <a:gd name="connsiteY1" fmla="*/ 7144 h 95250"/>
                <a:gd name="connsiteX2" fmla="*/ 93821 w 295275"/>
                <a:gd name="connsiteY2" fmla="*/ 50959 h 95250"/>
                <a:gd name="connsiteX3" fmla="*/ 91916 w 295275"/>
                <a:gd name="connsiteY3" fmla="*/ 52864 h 95250"/>
                <a:gd name="connsiteX4" fmla="*/ 90011 w 295275"/>
                <a:gd name="connsiteY4" fmla="*/ 54769 h 95250"/>
                <a:gd name="connsiteX5" fmla="*/ 56674 w 295275"/>
                <a:gd name="connsiteY5" fmla="*/ 69056 h 95250"/>
                <a:gd name="connsiteX6" fmla="*/ 24289 w 295275"/>
                <a:gd name="connsiteY6" fmla="*/ 52864 h 95250"/>
                <a:gd name="connsiteX7" fmla="*/ 10001 w 295275"/>
                <a:gd name="connsiteY7" fmla="*/ 52864 h 95250"/>
                <a:gd name="connsiteX8" fmla="*/ 7144 w 295275"/>
                <a:gd name="connsiteY8" fmla="*/ 60484 h 95250"/>
                <a:gd name="connsiteX9" fmla="*/ 10001 w 295275"/>
                <a:gd name="connsiteY9" fmla="*/ 68104 h 95250"/>
                <a:gd name="connsiteX10" fmla="*/ 56674 w 295275"/>
                <a:gd name="connsiteY10" fmla="*/ 90011 h 95250"/>
                <a:gd name="connsiteX11" fmla="*/ 104299 w 295275"/>
                <a:gd name="connsiteY11" fmla="*/ 70009 h 95250"/>
                <a:gd name="connsiteX12" fmla="*/ 106204 w 295275"/>
                <a:gd name="connsiteY12" fmla="*/ 68104 h 95250"/>
                <a:gd name="connsiteX13" fmla="*/ 108109 w 295275"/>
                <a:gd name="connsiteY13" fmla="*/ 66199 h 95250"/>
                <a:gd name="connsiteX14" fmla="*/ 195739 w 295275"/>
                <a:gd name="connsiteY14" fmla="*/ 28099 h 95250"/>
                <a:gd name="connsiteX15" fmla="*/ 279559 w 295275"/>
                <a:gd name="connsiteY15" fmla="*/ 69056 h 95250"/>
                <a:gd name="connsiteX16" fmla="*/ 293846 w 295275"/>
                <a:gd name="connsiteY16" fmla="*/ 69056 h 95250"/>
                <a:gd name="connsiteX17" fmla="*/ 296704 w 295275"/>
                <a:gd name="connsiteY17" fmla="*/ 61436 h 95250"/>
                <a:gd name="connsiteX18" fmla="*/ 295751 w 295275"/>
                <a:gd name="connsiteY18" fmla="*/ 5381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5275" h="95250">
                  <a:moveTo>
                    <a:pt x="295751" y="53816"/>
                  </a:moveTo>
                  <a:cubicBezTo>
                    <a:pt x="269081" y="24289"/>
                    <a:pt x="232886" y="7144"/>
                    <a:pt x="195739" y="7144"/>
                  </a:cubicBezTo>
                  <a:cubicBezTo>
                    <a:pt x="158591" y="7144"/>
                    <a:pt x="123349" y="21431"/>
                    <a:pt x="93821" y="50959"/>
                  </a:cubicBezTo>
                  <a:lnTo>
                    <a:pt x="91916" y="52864"/>
                  </a:lnTo>
                  <a:lnTo>
                    <a:pt x="90011" y="54769"/>
                  </a:lnTo>
                  <a:cubicBezTo>
                    <a:pt x="81439" y="63341"/>
                    <a:pt x="70009" y="69056"/>
                    <a:pt x="56674" y="69056"/>
                  </a:cubicBezTo>
                  <a:cubicBezTo>
                    <a:pt x="43339" y="69056"/>
                    <a:pt x="34766" y="62389"/>
                    <a:pt x="24289" y="52864"/>
                  </a:cubicBezTo>
                  <a:cubicBezTo>
                    <a:pt x="19526" y="48101"/>
                    <a:pt x="12859" y="48101"/>
                    <a:pt x="10001" y="52864"/>
                  </a:cubicBezTo>
                  <a:cubicBezTo>
                    <a:pt x="8096" y="54769"/>
                    <a:pt x="7144" y="57626"/>
                    <a:pt x="7144" y="60484"/>
                  </a:cubicBezTo>
                  <a:cubicBezTo>
                    <a:pt x="7144" y="63341"/>
                    <a:pt x="9049" y="66199"/>
                    <a:pt x="10001" y="68104"/>
                  </a:cubicBezTo>
                  <a:cubicBezTo>
                    <a:pt x="23336" y="82391"/>
                    <a:pt x="39529" y="90011"/>
                    <a:pt x="56674" y="90011"/>
                  </a:cubicBezTo>
                  <a:cubicBezTo>
                    <a:pt x="75724" y="90011"/>
                    <a:pt x="90964" y="84296"/>
                    <a:pt x="104299" y="70009"/>
                  </a:cubicBezTo>
                  <a:lnTo>
                    <a:pt x="106204" y="68104"/>
                  </a:lnTo>
                  <a:cubicBezTo>
                    <a:pt x="106204" y="68104"/>
                    <a:pt x="108109" y="68104"/>
                    <a:pt x="108109" y="66199"/>
                  </a:cubicBezTo>
                  <a:cubicBezTo>
                    <a:pt x="130969" y="41434"/>
                    <a:pt x="163354" y="28099"/>
                    <a:pt x="195739" y="28099"/>
                  </a:cubicBezTo>
                  <a:cubicBezTo>
                    <a:pt x="229076" y="28099"/>
                    <a:pt x="258604" y="44291"/>
                    <a:pt x="279559" y="69056"/>
                  </a:cubicBezTo>
                  <a:cubicBezTo>
                    <a:pt x="284321" y="73819"/>
                    <a:pt x="290989" y="73819"/>
                    <a:pt x="293846" y="69056"/>
                  </a:cubicBezTo>
                  <a:cubicBezTo>
                    <a:pt x="295751" y="67151"/>
                    <a:pt x="296704" y="64294"/>
                    <a:pt x="296704" y="61436"/>
                  </a:cubicBezTo>
                  <a:cubicBezTo>
                    <a:pt x="298609" y="58579"/>
                    <a:pt x="296704" y="55721"/>
                    <a:pt x="295751" y="53816"/>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50" name="Text Placeholder 21">
            <a:extLst>
              <a:ext uri="{FF2B5EF4-FFF2-40B4-BE49-F238E27FC236}">
                <a16:creationId xmlns:a16="http://schemas.microsoft.com/office/drawing/2014/main" id="{BEDA30AA-B581-448C-8CF5-B8A2D0B90FA5}"/>
              </a:ext>
            </a:extLst>
          </p:cNvPr>
          <p:cNvSpPr txBox="1">
            <a:spLocks/>
          </p:cNvSpPr>
          <p:nvPr/>
        </p:nvSpPr>
        <p:spPr>
          <a:xfrm>
            <a:off x="5044072" y="5092031"/>
            <a:ext cx="1285083" cy="307777"/>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ctr" defTabSz="932574" rtl="0" eaLnBrk="1" fontAlgn="auto" latinLnBrk="0" hangingPunct="1">
              <a:lnSpc>
                <a:spcPct val="100000"/>
              </a:lnSpc>
              <a:spcBef>
                <a:spcPts val="300"/>
              </a:spcBef>
              <a:spcAft>
                <a:spcPts val="2400"/>
              </a:spcAft>
              <a:buClrTx/>
              <a:buSzTx/>
              <a:buFontTx/>
              <a:buNone/>
              <a:tabLst/>
              <a:defRPr/>
            </a:pPr>
            <a:r>
              <a:rPr kumimoji="0" lang="en-US" sz="1400" b="0" i="0" u="none" strike="noStrike" kern="1200" cap="none" spc="0" normalizeH="0" baseline="0" noProof="0">
                <a:ln>
                  <a:noFill/>
                </a:ln>
                <a:solidFill>
                  <a:srgbClr val="929292"/>
                </a:solidFill>
                <a:effectLst/>
                <a:uLnTx/>
                <a:uFillTx/>
                <a:latin typeface="Segoe UI"/>
                <a:ea typeface="+mn-ea"/>
                <a:cs typeface="Segoe UI Light" panose="020B0502040204020203" pitchFamily="34" charset="0"/>
              </a:rPr>
              <a:t>Azure Sphere</a:t>
            </a:r>
          </a:p>
        </p:txBody>
      </p:sp>
      <p:sp>
        <p:nvSpPr>
          <p:cNvPr id="252" name="Text Placeholder 21">
            <a:extLst>
              <a:ext uri="{FF2B5EF4-FFF2-40B4-BE49-F238E27FC236}">
                <a16:creationId xmlns:a16="http://schemas.microsoft.com/office/drawing/2014/main" id="{FAFE339C-ADD0-48D6-9385-8AD1F894DE8C}"/>
              </a:ext>
            </a:extLst>
          </p:cNvPr>
          <p:cNvSpPr txBox="1">
            <a:spLocks/>
          </p:cNvSpPr>
          <p:nvPr/>
        </p:nvSpPr>
        <p:spPr>
          <a:xfrm>
            <a:off x="7406923" y="3139119"/>
            <a:ext cx="1077971" cy="523220"/>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ctr" defTabSz="932574" rtl="0" eaLnBrk="1" fontAlgn="auto" latinLnBrk="0" hangingPunct="1">
              <a:lnSpc>
                <a:spcPct val="100000"/>
              </a:lnSpc>
              <a:spcBef>
                <a:spcPts val="300"/>
              </a:spcBef>
              <a:spcAft>
                <a:spcPts val="2400"/>
              </a:spcAft>
              <a:buClrTx/>
              <a:buSzTx/>
              <a:buFontTx/>
              <a:buNone/>
              <a:tabLst/>
              <a:defRPr/>
            </a:pPr>
            <a:r>
              <a:rPr kumimoji="0" lang="en-US" sz="1400" b="0" i="0" u="none" strike="noStrike" kern="1200" cap="none" spc="0" normalizeH="0" baseline="0" noProof="0">
                <a:ln>
                  <a:noFill/>
                </a:ln>
                <a:solidFill>
                  <a:srgbClr val="929292"/>
                </a:solidFill>
                <a:effectLst/>
                <a:uLnTx/>
                <a:uFillTx/>
                <a:latin typeface="Segoe UI"/>
                <a:ea typeface="+mn-ea"/>
                <a:cs typeface="Segoe UI Light" panose="020B0502040204020203" pitchFamily="34" charset="0"/>
              </a:rPr>
              <a:t>Azure Monitor</a:t>
            </a:r>
          </a:p>
        </p:txBody>
      </p:sp>
      <p:pic>
        <p:nvPicPr>
          <p:cNvPr id="257" name="Graphic 132">
            <a:extLst>
              <a:ext uri="{FF2B5EF4-FFF2-40B4-BE49-F238E27FC236}">
                <a16:creationId xmlns:a16="http://schemas.microsoft.com/office/drawing/2014/main" id="{F2CC590C-BD9D-4B8C-9CC1-91F4C91DFEF7}"/>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684179" y="3148992"/>
            <a:ext cx="418925" cy="418926"/>
          </a:xfrm>
          <a:prstGeom prst="rect">
            <a:avLst/>
          </a:prstGeom>
        </p:spPr>
      </p:pic>
      <p:sp>
        <p:nvSpPr>
          <p:cNvPr id="258" name="Text Placeholder 21">
            <a:extLst>
              <a:ext uri="{FF2B5EF4-FFF2-40B4-BE49-F238E27FC236}">
                <a16:creationId xmlns:a16="http://schemas.microsoft.com/office/drawing/2014/main" id="{48F170C1-EE93-48D1-9345-DD6E3D46FE57}"/>
              </a:ext>
            </a:extLst>
          </p:cNvPr>
          <p:cNvSpPr txBox="1">
            <a:spLocks/>
          </p:cNvSpPr>
          <p:nvPr/>
        </p:nvSpPr>
        <p:spPr>
          <a:xfrm>
            <a:off x="7364808" y="2399132"/>
            <a:ext cx="1162200" cy="523220"/>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ctr" defTabSz="932574" rtl="0" eaLnBrk="1" fontAlgn="auto" latinLnBrk="0" hangingPunct="1">
              <a:lnSpc>
                <a:spcPct val="100000"/>
              </a:lnSpc>
              <a:spcBef>
                <a:spcPts val="300"/>
              </a:spcBef>
              <a:spcAft>
                <a:spcPts val="2400"/>
              </a:spcAft>
              <a:buClrTx/>
              <a:buSzTx/>
              <a:buFontTx/>
              <a:buNone/>
              <a:tabLst/>
              <a:defRPr/>
            </a:pPr>
            <a:r>
              <a:rPr kumimoji="0" lang="en-US" sz="1400" b="0" i="0" u="none" strike="noStrike" kern="1200" cap="none" spc="0" normalizeH="0" baseline="0" noProof="0">
                <a:ln>
                  <a:noFill/>
                </a:ln>
                <a:solidFill>
                  <a:srgbClr val="929292"/>
                </a:solidFill>
                <a:effectLst/>
                <a:uLnTx/>
                <a:uFillTx/>
                <a:latin typeface="Segoe UI"/>
                <a:ea typeface="+mn-ea"/>
                <a:cs typeface="Segoe UI Light" panose="020B0502040204020203" pitchFamily="34" charset="0"/>
              </a:rPr>
              <a:t>Core Azure Services</a:t>
            </a:r>
          </a:p>
        </p:txBody>
      </p:sp>
      <p:pic>
        <p:nvPicPr>
          <p:cNvPr id="259" name="Graphic 130">
            <a:extLst>
              <a:ext uri="{FF2B5EF4-FFF2-40B4-BE49-F238E27FC236}">
                <a16:creationId xmlns:a16="http://schemas.microsoft.com/office/drawing/2014/main" id="{D4A9872D-6F5D-4F86-8CD4-57EC3DE91746}"/>
              </a:ext>
            </a:extLst>
          </p:cNvPr>
          <p:cNvPicPr>
            <a:picLocks noChangeAspect="1"/>
          </p:cNvPicPr>
          <p:nvPr/>
        </p:nvPicPr>
        <p:blipFill rotWithShape="1">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r="11052"/>
          <a:stretch/>
        </p:blipFill>
        <p:spPr>
          <a:xfrm>
            <a:off x="8667712" y="2448915"/>
            <a:ext cx="451859" cy="392788"/>
          </a:xfrm>
          <a:prstGeom prst="rect">
            <a:avLst/>
          </a:prstGeom>
        </p:spPr>
      </p:pic>
      <p:pic>
        <p:nvPicPr>
          <p:cNvPr id="260" name="Picture 259">
            <a:extLst>
              <a:ext uri="{FF2B5EF4-FFF2-40B4-BE49-F238E27FC236}">
                <a16:creationId xmlns:a16="http://schemas.microsoft.com/office/drawing/2014/main" id="{A9C298F2-98C8-46E4-82D2-E65AB1C574E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584783" y="3814833"/>
            <a:ext cx="617717" cy="617717"/>
          </a:xfrm>
          <a:prstGeom prst="rect">
            <a:avLst/>
          </a:prstGeom>
        </p:spPr>
      </p:pic>
      <p:sp>
        <p:nvSpPr>
          <p:cNvPr id="261" name="Text Placeholder 21">
            <a:extLst>
              <a:ext uri="{FF2B5EF4-FFF2-40B4-BE49-F238E27FC236}">
                <a16:creationId xmlns:a16="http://schemas.microsoft.com/office/drawing/2014/main" id="{2A73993E-CCB0-43D6-9F40-E6FC30E4ADB2}"/>
              </a:ext>
            </a:extLst>
          </p:cNvPr>
          <p:cNvSpPr txBox="1">
            <a:spLocks/>
          </p:cNvSpPr>
          <p:nvPr/>
        </p:nvSpPr>
        <p:spPr>
          <a:xfrm>
            <a:off x="7357085" y="3987303"/>
            <a:ext cx="1177647" cy="307777"/>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ctr" defTabSz="932574" rtl="0" eaLnBrk="1" fontAlgn="auto" latinLnBrk="0" hangingPunct="1">
              <a:lnSpc>
                <a:spcPct val="100000"/>
              </a:lnSpc>
              <a:spcBef>
                <a:spcPts val="300"/>
              </a:spcBef>
              <a:spcAft>
                <a:spcPts val="2400"/>
              </a:spcAft>
              <a:buClrTx/>
              <a:buSzTx/>
              <a:buFontTx/>
              <a:buNone/>
              <a:tabLst/>
              <a:defRPr/>
            </a:pPr>
            <a:r>
              <a:rPr kumimoji="0" lang="en-US" sz="1400" b="0" i="0" u="none" strike="noStrike" kern="1200" cap="none" spc="0" normalizeH="0" baseline="0" noProof="0">
                <a:ln>
                  <a:noFill/>
                </a:ln>
                <a:solidFill>
                  <a:srgbClr val="929292"/>
                </a:solidFill>
                <a:effectLst/>
                <a:uLnTx/>
                <a:uFillTx/>
                <a:latin typeface="Segoe UI"/>
                <a:ea typeface="+mn-ea"/>
                <a:cs typeface="Segoe UI Light" panose="020B0502040204020203" pitchFamily="34" charset="0"/>
              </a:rPr>
              <a:t>Azure Stack</a:t>
            </a:r>
          </a:p>
        </p:txBody>
      </p:sp>
      <p:sp>
        <p:nvSpPr>
          <p:cNvPr id="262" name="Text Placeholder 21">
            <a:extLst>
              <a:ext uri="{FF2B5EF4-FFF2-40B4-BE49-F238E27FC236}">
                <a16:creationId xmlns:a16="http://schemas.microsoft.com/office/drawing/2014/main" id="{A1D344C8-16FD-4EB7-8989-80CEDACBC1C1}"/>
              </a:ext>
            </a:extLst>
          </p:cNvPr>
          <p:cNvSpPr txBox="1">
            <a:spLocks/>
          </p:cNvSpPr>
          <p:nvPr/>
        </p:nvSpPr>
        <p:spPr>
          <a:xfrm>
            <a:off x="9516112" y="2506853"/>
            <a:ext cx="1485552" cy="307777"/>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ctr" defTabSz="932574" rtl="0" eaLnBrk="1" fontAlgn="auto" latinLnBrk="0" hangingPunct="1">
              <a:lnSpc>
                <a:spcPct val="100000"/>
              </a:lnSpc>
              <a:spcBef>
                <a:spcPts val="300"/>
              </a:spcBef>
              <a:spcAft>
                <a:spcPts val="2400"/>
              </a:spcAft>
              <a:buClrTx/>
              <a:buSzTx/>
              <a:buFontTx/>
              <a:buNone/>
              <a:tabLst/>
              <a:defRPr/>
            </a:pPr>
            <a:r>
              <a:rPr kumimoji="0" lang="en-US" sz="1400" b="0" i="0" u="none" strike="noStrike" kern="1200" cap="none" spc="0" normalizeH="0" baseline="0" noProof="0">
                <a:ln>
                  <a:noFill/>
                </a:ln>
                <a:solidFill>
                  <a:srgbClr val="929292"/>
                </a:solidFill>
                <a:effectLst/>
                <a:uLnTx/>
                <a:uFillTx/>
                <a:latin typeface="Segoe UI"/>
                <a:ea typeface="+mn-ea"/>
                <a:cs typeface="Segoe UI Light" panose="020B0502040204020203" pitchFamily="34" charset="0"/>
              </a:rPr>
              <a:t>Azure DevOps</a:t>
            </a:r>
          </a:p>
        </p:txBody>
      </p:sp>
      <p:pic>
        <p:nvPicPr>
          <p:cNvPr id="263" name="Picture 262">
            <a:extLst>
              <a:ext uri="{FF2B5EF4-FFF2-40B4-BE49-F238E27FC236}">
                <a16:creationId xmlns:a16="http://schemas.microsoft.com/office/drawing/2014/main" id="{6F4D9BDE-E34D-440B-AD28-8FB26E7A3189}"/>
              </a:ext>
            </a:extLst>
          </p:cNvPr>
          <p:cNvPicPr>
            <a:picLocks noChangeAspect="1"/>
          </p:cNvPicPr>
          <p:nvPr/>
        </p:nvPicPr>
        <p:blipFill>
          <a:blip r:embed="rId17"/>
          <a:stretch>
            <a:fillRect/>
          </a:stretch>
        </p:blipFill>
        <p:spPr>
          <a:xfrm>
            <a:off x="10972236" y="2411872"/>
            <a:ext cx="503153" cy="507646"/>
          </a:xfrm>
          <a:prstGeom prst="rect">
            <a:avLst/>
          </a:prstGeom>
        </p:spPr>
      </p:pic>
      <p:sp>
        <p:nvSpPr>
          <p:cNvPr id="264" name="Text Placeholder 21">
            <a:extLst>
              <a:ext uri="{FF2B5EF4-FFF2-40B4-BE49-F238E27FC236}">
                <a16:creationId xmlns:a16="http://schemas.microsoft.com/office/drawing/2014/main" id="{4414C06B-BCCE-40CB-BA83-172815D8AEB7}"/>
              </a:ext>
            </a:extLst>
          </p:cNvPr>
          <p:cNvSpPr txBox="1">
            <a:spLocks/>
          </p:cNvSpPr>
          <p:nvPr/>
        </p:nvSpPr>
        <p:spPr>
          <a:xfrm>
            <a:off x="9762341" y="3084028"/>
            <a:ext cx="993094" cy="738664"/>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ctr" defTabSz="932574" rtl="0" eaLnBrk="1" fontAlgn="auto" latinLnBrk="0" hangingPunct="1">
              <a:lnSpc>
                <a:spcPct val="100000"/>
              </a:lnSpc>
              <a:spcBef>
                <a:spcPts val="300"/>
              </a:spcBef>
              <a:spcAft>
                <a:spcPts val="2400"/>
              </a:spcAft>
              <a:buClrTx/>
              <a:buSzTx/>
              <a:buFontTx/>
              <a:buNone/>
              <a:tabLst/>
              <a:defRPr/>
            </a:pPr>
            <a:r>
              <a:rPr kumimoji="0" lang="en-US" sz="1400" b="0" i="0" u="none" strike="noStrike" kern="1200" cap="none" spc="0" normalizeH="0" baseline="0" noProof="0">
                <a:ln>
                  <a:noFill/>
                </a:ln>
                <a:solidFill>
                  <a:srgbClr val="929292"/>
                </a:solidFill>
                <a:effectLst/>
                <a:uLnTx/>
                <a:uFillTx/>
                <a:latin typeface="Segoe UI"/>
                <a:ea typeface="+mn-ea"/>
                <a:cs typeface="Segoe UI Light" panose="020B0502040204020203" pitchFamily="34" charset="0"/>
              </a:rPr>
              <a:t>Azure </a:t>
            </a:r>
            <a:br>
              <a:rPr kumimoji="0" lang="en-US" sz="1400" b="0" i="0" u="none" strike="noStrike" kern="1200" cap="none" spc="0" normalizeH="0" baseline="0" noProof="0">
                <a:ln>
                  <a:noFill/>
                </a:ln>
                <a:solidFill>
                  <a:srgbClr val="929292"/>
                </a:solidFill>
                <a:effectLst/>
                <a:uLnTx/>
                <a:uFillTx/>
                <a:latin typeface="Segoe UI"/>
                <a:ea typeface="+mn-ea"/>
                <a:cs typeface="Segoe UI Light" panose="020B0502040204020203" pitchFamily="34" charset="0"/>
              </a:rPr>
            </a:br>
            <a:r>
              <a:rPr kumimoji="0" lang="en-US" sz="1400" b="0" i="0" u="none" strike="noStrike" kern="1200" cap="none" spc="0" normalizeH="0" baseline="0" noProof="0">
                <a:ln>
                  <a:noFill/>
                </a:ln>
                <a:solidFill>
                  <a:srgbClr val="929292"/>
                </a:solidFill>
                <a:effectLst/>
                <a:uLnTx/>
                <a:uFillTx/>
                <a:latin typeface="Segoe UI"/>
                <a:ea typeface="+mn-ea"/>
                <a:cs typeface="Segoe UI Light" panose="020B0502040204020203" pitchFamily="34" charset="0"/>
              </a:rPr>
              <a:t>Container </a:t>
            </a:r>
            <a:br>
              <a:rPr kumimoji="0" lang="en-US" sz="1400" b="0" i="0" u="none" strike="noStrike" kern="1200" cap="none" spc="0" normalizeH="0" baseline="0" noProof="0">
                <a:ln>
                  <a:noFill/>
                </a:ln>
                <a:solidFill>
                  <a:srgbClr val="929292"/>
                </a:solidFill>
                <a:effectLst/>
                <a:uLnTx/>
                <a:uFillTx/>
                <a:latin typeface="Segoe UI"/>
                <a:ea typeface="+mn-ea"/>
                <a:cs typeface="Segoe UI Light" panose="020B0502040204020203" pitchFamily="34" charset="0"/>
              </a:rPr>
            </a:br>
            <a:r>
              <a:rPr kumimoji="0" lang="en-US" sz="1400" b="0" i="0" u="none" strike="noStrike" kern="1200" cap="none" spc="0" normalizeH="0" baseline="0" noProof="0">
                <a:ln>
                  <a:noFill/>
                </a:ln>
                <a:solidFill>
                  <a:srgbClr val="929292"/>
                </a:solidFill>
                <a:effectLst/>
                <a:uLnTx/>
                <a:uFillTx/>
                <a:latin typeface="Segoe UI"/>
                <a:ea typeface="+mn-ea"/>
                <a:cs typeface="Segoe UI Light" panose="020B0502040204020203" pitchFamily="34" charset="0"/>
              </a:rPr>
              <a:t>Registry</a:t>
            </a:r>
          </a:p>
        </p:txBody>
      </p:sp>
      <p:pic>
        <p:nvPicPr>
          <p:cNvPr id="265" name="Graphic 113">
            <a:extLst>
              <a:ext uri="{FF2B5EF4-FFF2-40B4-BE49-F238E27FC236}">
                <a16:creationId xmlns:a16="http://schemas.microsoft.com/office/drawing/2014/main" id="{B6E5BE3A-6EF1-4EF9-9D8D-ADE2B205AD93}"/>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936452" y="3196569"/>
            <a:ext cx="574721" cy="574722"/>
          </a:xfrm>
          <a:prstGeom prst="rect">
            <a:avLst/>
          </a:prstGeom>
        </p:spPr>
      </p:pic>
      <p:pic>
        <p:nvPicPr>
          <p:cNvPr id="93" name="Picture 2" descr="E:\Seagate Dashboard 2.0\Genius Marketing\Microsoft\October 2018\Symbols\CnE_Cloud\PNG\Azure Cortona Management Suite.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859586" y="5462904"/>
            <a:ext cx="473870" cy="473870"/>
          </a:xfrm>
          <a:prstGeom prst="rect">
            <a:avLst/>
          </a:prstGeom>
          <a:noFill/>
          <a:extLst>
            <a:ext uri="{909E8E84-426E-40DD-AFC4-6F175D3DCCD1}">
              <a14:hiddenFill xmlns:a14="http://schemas.microsoft.com/office/drawing/2010/main">
                <a:solidFill>
                  <a:srgbClr val="FFFFFF"/>
                </a:solidFill>
              </a14:hiddenFill>
            </a:ext>
          </a:extLst>
        </p:spPr>
      </p:pic>
      <p:sp>
        <p:nvSpPr>
          <p:cNvPr id="95" name="IoT" title="Icon of five circles that all connect to a center circle">
            <a:extLst>
              <a:ext uri="{FF2B5EF4-FFF2-40B4-BE49-F238E27FC236}">
                <a16:creationId xmlns:a16="http://schemas.microsoft.com/office/drawing/2014/main" id="{375AA36A-9AC5-4720-8E8C-8B860D7722C8}"/>
              </a:ext>
            </a:extLst>
          </p:cNvPr>
          <p:cNvSpPr>
            <a:spLocks noChangeAspect="1" noEditPoints="1"/>
          </p:cNvSpPr>
          <p:nvPr/>
        </p:nvSpPr>
        <p:spPr bwMode="auto">
          <a:xfrm>
            <a:off x="6400219" y="5010622"/>
            <a:ext cx="437961" cy="438663"/>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solidFill>
            <a:schemeClr val="tx2"/>
          </a:solidFill>
          <a:ln w="28575" cap="sq">
            <a:solidFill>
              <a:schemeClr val="tx2"/>
            </a:solidFill>
            <a:prstDash val="soli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92" name="Picture 91">
            <a:extLst>
              <a:ext uri="{FF2B5EF4-FFF2-40B4-BE49-F238E27FC236}">
                <a16:creationId xmlns:a16="http://schemas.microsoft.com/office/drawing/2014/main" id="{196A0AD6-6222-4926-AF60-BDB6DFEE375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861786" y="2344139"/>
            <a:ext cx="482165" cy="482165"/>
          </a:xfrm>
          <a:prstGeom prst="rect">
            <a:avLst/>
          </a:prstGeom>
        </p:spPr>
      </p:pic>
      <p:pic>
        <p:nvPicPr>
          <p:cNvPr id="6" name="Picture 5">
            <a:extLst>
              <a:ext uri="{FF2B5EF4-FFF2-40B4-BE49-F238E27FC236}">
                <a16:creationId xmlns:a16="http://schemas.microsoft.com/office/drawing/2014/main" id="{787B0574-6C20-45C1-A84C-7D40DA51FDB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843467" y="2921554"/>
            <a:ext cx="562408" cy="562408"/>
          </a:xfrm>
          <a:prstGeom prst="rect">
            <a:avLst/>
          </a:prstGeom>
        </p:spPr>
      </p:pic>
      <p:pic>
        <p:nvPicPr>
          <p:cNvPr id="97" name="Picture 96">
            <a:extLst>
              <a:ext uri="{FF2B5EF4-FFF2-40B4-BE49-F238E27FC236}">
                <a16:creationId xmlns:a16="http://schemas.microsoft.com/office/drawing/2014/main" id="{2A20EB4C-8167-4E02-A699-79B5BB8CE399}"/>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062963" y="5231998"/>
            <a:ext cx="691958" cy="646655"/>
          </a:xfrm>
          <a:prstGeom prst="rect">
            <a:avLst/>
          </a:prstGeom>
        </p:spPr>
      </p:pic>
      <p:grpSp>
        <p:nvGrpSpPr>
          <p:cNvPr id="94" name="Group 93">
            <a:extLst>
              <a:ext uri="{FF2B5EF4-FFF2-40B4-BE49-F238E27FC236}">
                <a16:creationId xmlns:a16="http://schemas.microsoft.com/office/drawing/2014/main" id="{AD51A224-8254-4227-B7F7-CDCEDC31B433}"/>
              </a:ext>
            </a:extLst>
          </p:cNvPr>
          <p:cNvGrpSpPr/>
          <p:nvPr/>
        </p:nvGrpSpPr>
        <p:grpSpPr>
          <a:xfrm>
            <a:off x="5977783" y="2185563"/>
            <a:ext cx="1313723" cy="767778"/>
            <a:chOff x="3766315" y="2246523"/>
            <a:chExt cx="1313723" cy="767778"/>
          </a:xfrm>
        </p:grpSpPr>
        <p:sp>
          <p:nvSpPr>
            <p:cNvPr id="99" name="Rectangle: Rounded Corners 98">
              <a:extLst>
                <a:ext uri="{FF2B5EF4-FFF2-40B4-BE49-F238E27FC236}">
                  <a16:creationId xmlns:a16="http://schemas.microsoft.com/office/drawing/2014/main" id="{91498253-8B48-4471-AE71-B21F6F45B632}"/>
                </a:ext>
              </a:extLst>
            </p:cNvPr>
            <p:cNvSpPr/>
            <p:nvPr/>
          </p:nvSpPr>
          <p:spPr bwMode="auto">
            <a:xfrm>
              <a:off x="3924165" y="2254565"/>
              <a:ext cx="998022" cy="751694"/>
            </a:xfrm>
            <a:prstGeom prst="roundRect">
              <a:avLst>
                <a:gd name="adj" fmla="val 6697"/>
              </a:avLst>
            </a:prstGeom>
            <a:solidFill>
              <a:srgbClr val="0078D7"/>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Segoe UI"/>
                <a:ea typeface="+mn-ea"/>
                <a:cs typeface="+mn-cs"/>
              </a:endParaRPr>
            </a:p>
          </p:txBody>
        </p:sp>
        <p:sp>
          <p:nvSpPr>
            <p:cNvPr id="100" name="Rectangle: Rounded Corners 99">
              <a:extLst>
                <a:ext uri="{FF2B5EF4-FFF2-40B4-BE49-F238E27FC236}">
                  <a16:creationId xmlns:a16="http://schemas.microsoft.com/office/drawing/2014/main" id="{E674E973-E68E-4D2A-84E4-62EE48F01712}"/>
                </a:ext>
              </a:extLst>
            </p:cNvPr>
            <p:cNvSpPr/>
            <p:nvPr/>
          </p:nvSpPr>
          <p:spPr bwMode="auto">
            <a:xfrm>
              <a:off x="3766315" y="2246523"/>
              <a:ext cx="1313723" cy="767778"/>
            </a:xfrm>
            <a:prstGeom prst="roundRect">
              <a:avLst>
                <a:gd name="adj" fmla="val 6697"/>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mn-cs"/>
                </a:rPr>
                <a:t>2 Trillion messages a day</a:t>
              </a:r>
            </a:p>
          </p:txBody>
        </p:sp>
      </p:grpSp>
      <p:grpSp>
        <p:nvGrpSpPr>
          <p:cNvPr id="101" name="Group 100">
            <a:extLst>
              <a:ext uri="{FF2B5EF4-FFF2-40B4-BE49-F238E27FC236}">
                <a16:creationId xmlns:a16="http://schemas.microsoft.com/office/drawing/2014/main" id="{326B0448-3137-4627-A75C-C729430E8C9E}"/>
              </a:ext>
            </a:extLst>
          </p:cNvPr>
          <p:cNvGrpSpPr/>
          <p:nvPr/>
        </p:nvGrpSpPr>
        <p:grpSpPr>
          <a:xfrm>
            <a:off x="3740515" y="2199269"/>
            <a:ext cx="1313723" cy="767778"/>
            <a:chOff x="3766315" y="2246523"/>
            <a:chExt cx="1313723" cy="767778"/>
          </a:xfrm>
        </p:grpSpPr>
        <p:sp>
          <p:nvSpPr>
            <p:cNvPr id="102" name="Rectangle: Rounded Corners 101">
              <a:extLst>
                <a:ext uri="{FF2B5EF4-FFF2-40B4-BE49-F238E27FC236}">
                  <a16:creationId xmlns:a16="http://schemas.microsoft.com/office/drawing/2014/main" id="{8001872E-9299-40A4-884E-BE25805D6B2F}"/>
                </a:ext>
              </a:extLst>
            </p:cNvPr>
            <p:cNvSpPr/>
            <p:nvPr/>
          </p:nvSpPr>
          <p:spPr bwMode="auto">
            <a:xfrm>
              <a:off x="3924165" y="2254565"/>
              <a:ext cx="998022" cy="751694"/>
            </a:xfrm>
            <a:prstGeom prst="roundRect">
              <a:avLst>
                <a:gd name="adj" fmla="val 6697"/>
              </a:avLst>
            </a:prstGeom>
            <a:solidFill>
              <a:srgbClr val="0078C8"/>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Segoe UI"/>
                <a:ea typeface="+mn-ea"/>
                <a:cs typeface="+mn-cs"/>
              </a:endParaRPr>
            </a:p>
          </p:txBody>
        </p:sp>
        <p:sp>
          <p:nvSpPr>
            <p:cNvPr id="103" name="Rectangle: Rounded Corners 102">
              <a:extLst>
                <a:ext uri="{FF2B5EF4-FFF2-40B4-BE49-F238E27FC236}">
                  <a16:creationId xmlns:a16="http://schemas.microsoft.com/office/drawing/2014/main" id="{F20A7B70-6F2C-46AB-BEDE-FDAB7C241ADC}"/>
                </a:ext>
              </a:extLst>
            </p:cNvPr>
            <p:cNvSpPr/>
            <p:nvPr/>
          </p:nvSpPr>
          <p:spPr bwMode="auto">
            <a:xfrm>
              <a:off x="3766315" y="2246523"/>
              <a:ext cx="1313723" cy="767778"/>
            </a:xfrm>
            <a:prstGeom prst="roundRect">
              <a:avLst>
                <a:gd name="adj" fmla="val 6697"/>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mn-cs"/>
                </a:rPr>
                <a:t>4.6 million Azure databases</a:t>
              </a:r>
            </a:p>
          </p:txBody>
        </p:sp>
      </p:grpSp>
      <p:sp>
        <p:nvSpPr>
          <p:cNvPr id="98" name="Text Placeholder 21">
            <a:extLst>
              <a:ext uri="{FF2B5EF4-FFF2-40B4-BE49-F238E27FC236}">
                <a16:creationId xmlns:a16="http://schemas.microsoft.com/office/drawing/2014/main" id="{2BDD3E3A-385E-4AAC-AFE9-464B956D9F45}"/>
              </a:ext>
            </a:extLst>
          </p:cNvPr>
          <p:cNvSpPr txBox="1">
            <a:spLocks/>
          </p:cNvSpPr>
          <p:nvPr/>
        </p:nvSpPr>
        <p:spPr>
          <a:xfrm>
            <a:off x="2851615" y="6010413"/>
            <a:ext cx="1158126" cy="523220"/>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ctr" defTabSz="932574" rtl="0" eaLnBrk="1" fontAlgn="auto" latinLnBrk="0" hangingPunct="1">
              <a:lnSpc>
                <a:spcPct val="100000"/>
              </a:lnSpc>
              <a:spcBef>
                <a:spcPts val="300"/>
              </a:spcBef>
              <a:spcAft>
                <a:spcPts val="2400"/>
              </a:spcAft>
              <a:buClrTx/>
              <a:buSzTx/>
              <a:buFontTx/>
              <a:buNone/>
              <a:tabLst/>
              <a:defRPr/>
            </a:pPr>
            <a:r>
              <a:rPr kumimoji="0" lang="en-US" sz="1400" b="0" i="0" u="none" strike="noStrike" kern="1200" cap="none" spc="0" normalizeH="0" baseline="0" noProof="0">
                <a:ln>
                  <a:noFill/>
                </a:ln>
                <a:solidFill>
                  <a:srgbClr val="929292"/>
                </a:solidFill>
                <a:effectLst/>
                <a:uLnTx/>
                <a:uFillTx/>
                <a:latin typeface="Segoe UI"/>
                <a:ea typeface="+mn-ea"/>
                <a:cs typeface="Segoe UI Light" panose="020B0502040204020203" pitchFamily="34" charset="0"/>
              </a:rPr>
              <a:t>Azure Data Warehouse</a:t>
            </a:r>
          </a:p>
        </p:txBody>
      </p:sp>
      <p:pic>
        <p:nvPicPr>
          <p:cNvPr id="3" name="Graphic 2">
            <a:extLst>
              <a:ext uri="{FF2B5EF4-FFF2-40B4-BE49-F238E27FC236}">
                <a16:creationId xmlns:a16="http://schemas.microsoft.com/office/drawing/2014/main" id="{30FF3884-5E18-43FB-931B-7E8549C2E9F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138463" y="5957146"/>
            <a:ext cx="605270" cy="586742"/>
          </a:xfrm>
          <a:prstGeom prst="rect">
            <a:avLst/>
          </a:prstGeom>
        </p:spPr>
      </p:pic>
      <p:pic>
        <p:nvPicPr>
          <p:cNvPr id="7" name="Picture 6">
            <a:extLst>
              <a:ext uri="{FF2B5EF4-FFF2-40B4-BE49-F238E27FC236}">
                <a16:creationId xmlns:a16="http://schemas.microsoft.com/office/drawing/2014/main" id="{5D00D712-F4E1-4776-8247-E2D8866D8AD4}"/>
              </a:ext>
            </a:extLst>
          </p:cNvPr>
          <p:cNvPicPr>
            <a:picLocks noChangeAspect="1"/>
          </p:cNvPicPr>
          <p:nvPr/>
        </p:nvPicPr>
        <p:blipFill>
          <a:blip r:embed="rId26"/>
          <a:stretch>
            <a:fillRect/>
          </a:stretch>
        </p:blipFill>
        <p:spPr>
          <a:xfrm>
            <a:off x="8622671" y="5374636"/>
            <a:ext cx="657225" cy="666750"/>
          </a:xfrm>
          <a:prstGeom prst="rect">
            <a:avLst/>
          </a:prstGeom>
        </p:spPr>
      </p:pic>
      <p:sp>
        <p:nvSpPr>
          <p:cNvPr id="104" name="Text Placeholder 21">
            <a:extLst>
              <a:ext uri="{FF2B5EF4-FFF2-40B4-BE49-F238E27FC236}">
                <a16:creationId xmlns:a16="http://schemas.microsoft.com/office/drawing/2014/main" id="{C39FE1DD-0229-4895-94C2-984E07F8163E}"/>
              </a:ext>
            </a:extLst>
          </p:cNvPr>
          <p:cNvSpPr txBox="1">
            <a:spLocks/>
          </p:cNvSpPr>
          <p:nvPr/>
        </p:nvSpPr>
        <p:spPr>
          <a:xfrm>
            <a:off x="7402405" y="5355432"/>
            <a:ext cx="1124603" cy="738664"/>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ctr" defTabSz="932574" rtl="0" eaLnBrk="1" fontAlgn="auto" latinLnBrk="0" hangingPunct="1">
              <a:lnSpc>
                <a:spcPct val="100000"/>
              </a:lnSpc>
              <a:spcBef>
                <a:spcPts val="300"/>
              </a:spcBef>
              <a:spcAft>
                <a:spcPts val="2400"/>
              </a:spcAft>
              <a:buClrTx/>
              <a:buSzTx/>
              <a:buFontTx/>
              <a:buNone/>
              <a:tabLst/>
              <a:defRPr/>
            </a:pPr>
            <a:r>
              <a:rPr kumimoji="0" lang="en-US" sz="1400" b="0" i="0" u="none" strike="noStrike" kern="1200" cap="none" spc="0" normalizeH="0" baseline="0" noProof="0" err="1">
                <a:ln>
                  <a:noFill/>
                </a:ln>
                <a:solidFill>
                  <a:srgbClr val="929292"/>
                </a:solidFill>
                <a:effectLst/>
                <a:uLnTx/>
                <a:uFillTx/>
                <a:latin typeface="Segoe UI"/>
                <a:ea typeface="+mn-ea"/>
                <a:cs typeface="Segoe UI Light" panose="020B0502040204020203" pitchFamily="34" charset="0"/>
              </a:rPr>
              <a:t>PlayFab</a:t>
            </a:r>
            <a:r>
              <a:rPr kumimoji="0" lang="en-US" sz="1400" b="0" i="0" u="none" strike="noStrike" kern="1200" cap="none" spc="0" normalizeH="0" baseline="0" noProof="0">
                <a:ln>
                  <a:noFill/>
                </a:ln>
                <a:solidFill>
                  <a:srgbClr val="929292"/>
                </a:solidFill>
                <a:effectLst/>
                <a:uLnTx/>
                <a:uFillTx/>
                <a:latin typeface="Segoe UI"/>
                <a:ea typeface="+mn-ea"/>
                <a:cs typeface="Segoe UI Light" panose="020B0502040204020203" pitchFamily="34" charset="0"/>
              </a:rPr>
              <a:t> Multiplayer Services</a:t>
            </a:r>
          </a:p>
        </p:txBody>
      </p:sp>
      <p:sp>
        <p:nvSpPr>
          <p:cNvPr id="108" name="Text Placeholder 21">
            <a:extLst>
              <a:ext uri="{FF2B5EF4-FFF2-40B4-BE49-F238E27FC236}">
                <a16:creationId xmlns:a16="http://schemas.microsoft.com/office/drawing/2014/main" id="{EF04CDCA-5019-422D-9D69-A17C7EB4688F}"/>
              </a:ext>
            </a:extLst>
          </p:cNvPr>
          <p:cNvSpPr txBox="1">
            <a:spLocks/>
          </p:cNvSpPr>
          <p:nvPr/>
        </p:nvSpPr>
        <p:spPr>
          <a:xfrm>
            <a:off x="5085507" y="5723401"/>
            <a:ext cx="1077971" cy="523220"/>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ctr" defTabSz="932574" rtl="0" eaLnBrk="1" fontAlgn="auto" latinLnBrk="0" hangingPunct="1">
              <a:lnSpc>
                <a:spcPct val="100000"/>
              </a:lnSpc>
              <a:spcBef>
                <a:spcPts val="300"/>
              </a:spcBef>
              <a:spcAft>
                <a:spcPts val="2400"/>
              </a:spcAft>
              <a:buClrTx/>
              <a:buSzTx/>
              <a:buFontTx/>
              <a:buNone/>
              <a:tabLst/>
              <a:defRPr/>
            </a:pPr>
            <a:r>
              <a:rPr kumimoji="0" lang="en-US" sz="1400" b="0" i="0" u="none" strike="noStrike" kern="1200" cap="none" spc="0" normalizeH="0" baseline="0" noProof="0">
                <a:ln>
                  <a:noFill/>
                </a:ln>
                <a:solidFill>
                  <a:srgbClr val="929292"/>
                </a:solidFill>
                <a:effectLst/>
                <a:uLnTx/>
                <a:uFillTx/>
                <a:latin typeface="Segoe UI"/>
                <a:ea typeface="+mn-ea"/>
                <a:cs typeface="Segoe UI Light" panose="020B0502040204020203" pitchFamily="34" charset="0"/>
              </a:rPr>
              <a:t>Digital Twins</a:t>
            </a:r>
          </a:p>
        </p:txBody>
      </p:sp>
      <p:pic>
        <p:nvPicPr>
          <p:cNvPr id="10" name="Picture 9">
            <a:extLst>
              <a:ext uri="{FF2B5EF4-FFF2-40B4-BE49-F238E27FC236}">
                <a16:creationId xmlns:a16="http://schemas.microsoft.com/office/drawing/2014/main" id="{50D354BC-4DE2-4828-956B-66AD01E4DF82}"/>
              </a:ext>
            </a:extLst>
          </p:cNvPr>
          <p:cNvPicPr>
            <a:picLocks noChangeAspect="1"/>
          </p:cNvPicPr>
          <p:nvPr/>
        </p:nvPicPr>
        <p:blipFill>
          <a:blip r:embed="rId27"/>
          <a:stretch>
            <a:fillRect/>
          </a:stretch>
        </p:blipFill>
        <p:spPr>
          <a:xfrm>
            <a:off x="6317324" y="5743143"/>
            <a:ext cx="615917" cy="673918"/>
          </a:xfrm>
          <a:prstGeom prst="rect">
            <a:avLst/>
          </a:prstGeom>
        </p:spPr>
      </p:pic>
      <p:grpSp>
        <p:nvGrpSpPr>
          <p:cNvPr id="105" name="Group 104">
            <a:extLst>
              <a:ext uri="{FF2B5EF4-FFF2-40B4-BE49-F238E27FC236}">
                <a16:creationId xmlns:a16="http://schemas.microsoft.com/office/drawing/2014/main" id="{67CA1A45-3383-43DD-B382-954E0F0FA20D}"/>
              </a:ext>
            </a:extLst>
          </p:cNvPr>
          <p:cNvGrpSpPr/>
          <p:nvPr/>
        </p:nvGrpSpPr>
        <p:grpSpPr>
          <a:xfrm>
            <a:off x="3560762" y="2986978"/>
            <a:ext cx="1597660" cy="686101"/>
            <a:chOff x="3751354" y="2246523"/>
            <a:chExt cx="1328684" cy="767778"/>
          </a:xfrm>
        </p:grpSpPr>
        <p:sp>
          <p:nvSpPr>
            <p:cNvPr id="106" name="Rectangle: Rounded Corners 105">
              <a:extLst>
                <a:ext uri="{FF2B5EF4-FFF2-40B4-BE49-F238E27FC236}">
                  <a16:creationId xmlns:a16="http://schemas.microsoft.com/office/drawing/2014/main" id="{0FCB3AC2-E147-4905-92ED-549E6C570DB0}"/>
                </a:ext>
              </a:extLst>
            </p:cNvPr>
            <p:cNvSpPr/>
            <p:nvPr/>
          </p:nvSpPr>
          <p:spPr bwMode="auto">
            <a:xfrm>
              <a:off x="3887401" y="2254564"/>
              <a:ext cx="1076184" cy="751694"/>
            </a:xfrm>
            <a:prstGeom prst="roundRect">
              <a:avLst>
                <a:gd name="adj" fmla="val 6697"/>
              </a:avLst>
            </a:prstGeom>
            <a:solidFill>
              <a:srgbClr val="0078D7"/>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Segoe UI"/>
                <a:ea typeface="+mn-ea"/>
                <a:cs typeface="+mn-cs"/>
              </a:endParaRPr>
            </a:p>
          </p:txBody>
        </p:sp>
        <p:sp>
          <p:nvSpPr>
            <p:cNvPr id="107" name="Rectangle: Rounded Corners 106">
              <a:extLst>
                <a:ext uri="{FF2B5EF4-FFF2-40B4-BE49-F238E27FC236}">
                  <a16:creationId xmlns:a16="http://schemas.microsoft.com/office/drawing/2014/main" id="{CF2DB26C-830B-4DB0-8A8A-8D9A3D1A65BC}"/>
                </a:ext>
              </a:extLst>
            </p:cNvPr>
            <p:cNvSpPr/>
            <p:nvPr/>
          </p:nvSpPr>
          <p:spPr bwMode="auto">
            <a:xfrm>
              <a:off x="3751354" y="2246523"/>
              <a:ext cx="1328684" cy="767778"/>
            </a:xfrm>
            <a:prstGeom prst="roundRect">
              <a:avLst>
                <a:gd name="adj" fmla="val 6697"/>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mn-cs"/>
                </a:rPr>
                <a:t>100 Trillion requests / day</a:t>
              </a:r>
            </a:p>
          </p:txBody>
        </p:sp>
      </p:grpSp>
      <p:grpSp>
        <p:nvGrpSpPr>
          <p:cNvPr id="109" name="Group 108">
            <a:extLst>
              <a:ext uri="{FF2B5EF4-FFF2-40B4-BE49-F238E27FC236}">
                <a16:creationId xmlns:a16="http://schemas.microsoft.com/office/drawing/2014/main" id="{19665588-2C0C-43D9-BAB4-E562416BD488}"/>
              </a:ext>
            </a:extLst>
          </p:cNvPr>
          <p:cNvGrpSpPr/>
          <p:nvPr/>
        </p:nvGrpSpPr>
        <p:grpSpPr>
          <a:xfrm>
            <a:off x="1349378" y="4069748"/>
            <a:ext cx="1516827" cy="767778"/>
            <a:chOff x="3766315" y="2246523"/>
            <a:chExt cx="1313723" cy="767778"/>
          </a:xfrm>
        </p:grpSpPr>
        <p:sp>
          <p:nvSpPr>
            <p:cNvPr id="110" name="Rectangle: Rounded Corners 109">
              <a:extLst>
                <a:ext uri="{FF2B5EF4-FFF2-40B4-BE49-F238E27FC236}">
                  <a16:creationId xmlns:a16="http://schemas.microsoft.com/office/drawing/2014/main" id="{206A6C17-1C4E-42CC-8A88-EF3B734B50C5}"/>
                </a:ext>
              </a:extLst>
            </p:cNvPr>
            <p:cNvSpPr/>
            <p:nvPr/>
          </p:nvSpPr>
          <p:spPr bwMode="auto">
            <a:xfrm>
              <a:off x="3924165" y="2254565"/>
              <a:ext cx="998022" cy="751694"/>
            </a:xfrm>
            <a:prstGeom prst="roundRect">
              <a:avLst>
                <a:gd name="adj" fmla="val 6697"/>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Segoe UI"/>
                <a:ea typeface="+mn-ea"/>
                <a:cs typeface="+mn-cs"/>
              </a:endParaRPr>
            </a:p>
          </p:txBody>
        </p:sp>
        <p:sp>
          <p:nvSpPr>
            <p:cNvPr id="111" name="Rectangle: Rounded Corners 110">
              <a:extLst>
                <a:ext uri="{FF2B5EF4-FFF2-40B4-BE49-F238E27FC236}">
                  <a16:creationId xmlns:a16="http://schemas.microsoft.com/office/drawing/2014/main" id="{22DE0E66-BCED-46E8-9C01-A9436735007C}"/>
                </a:ext>
              </a:extLst>
            </p:cNvPr>
            <p:cNvSpPr/>
            <p:nvPr/>
          </p:nvSpPr>
          <p:spPr bwMode="auto">
            <a:xfrm>
              <a:off x="3766315" y="2246523"/>
              <a:ext cx="1313723" cy="767778"/>
            </a:xfrm>
            <a:prstGeom prst="roundRect">
              <a:avLst>
                <a:gd name="adj" fmla="val 6697"/>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mn-cs"/>
                </a:rPr>
                <a:t>13 Billion transactions per day</a:t>
              </a:r>
            </a:p>
          </p:txBody>
        </p:sp>
      </p:grpSp>
    </p:spTree>
    <p:extLst>
      <p:ext uri="{BB962C8B-B14F-4D97-AF65-F5344CB8AC3E}">
        <p14:creationId xmlns:p14="http://schemas.microsoft.com/office/powerpoint/2010/main" val="15521877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4"/>
                                        </p:tgtEl>
                                        <p:attrNameLst>
                                          <p:attrName>style.visibility</p:attrName>
                                        </p:attrNameLst>
                                      </p:cBhvr>
                                      <p:to>
                                        <p:strVal val="visible"/>
                                      </p:to>
                                    </p:set>
                                    <p:animEffect transition="in" filter="fade">
                                      <p:cBhvr>
                                        <p:cTn id="12" dur="500"/>
                                        <p:tgtEl>
                                          <p:spTgt spid="9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5"/>
                                        </p:tgtEl>
                                        <p:attrNameLst>
                                          <p:attrName>style.visibility</p:attrName>
                                        </p:attrNameLst>
                                      </p:cBhvr>
                                      <p:to>
                                        <p:strVal val="visible"/>
                                      </p:to>
                                    </p:set>
                                    <p:animEffect transition="in" filter="fade">
                                      <p:cBhvr>
                                        <p:cTn id="17" dur="500"/>
                                        <p:tgtEl>
                                          <p:spTgt spid="10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9"/>
                                        </p:tgtEl>
                                        <p:attrNameLst>
                                          <p:attrName>style.visibility</p:attrName>
                                        </p:attrNameLst>
                                      </p:cBhvr>
                                      <p:to>
                                        <p:strVal val="visible"/>
                                      </p:to>
                                    </p:set>
                                    <p:animEffect transition="in" filter="fade">
                                      <p:cBhvr>
                                        <p:cTn id="22"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D41BC5-2358-4C5D-933F-2078673E1657}"/>
              </a:ext>
            </a:extLst>
          </p:cNvPr>
          <p:cNvSpPr>
            <a:spLocks noGrp="1"/>
          </p:cNvSpPr>
          <p:nvPr>
            <p:ph type="title"/>
          </p:nvPr>
        </p:nvSpPr>
        <p:spPr>
          <a:xfrm>
            <a:off x="936016" y="110928"/>
            <a:ext cx="10353762" cy="970450"/>
          </a:xfrm>
        </p:spPr>
        <p:txBody>
          <a:bodyPr/>
          <a:lstStyle/>
          <a:p>
            <a:r>
              <a:rPr lang="en-US" sz="3600" spc="-50" dirty="0">
                <a:gradFill>
                  <a:gsLst>
                    <a:gs pos="8333">
                      <a:schemeClr val="tx1"/>
                    </a:gs>
                    <a:gs pos="26000">
                      <a:schemeClr val="tx1"/>
                    </a:gs>
                  </a:gsLst>
                  <a:lin ang="5400000" scaled="1"/>
                </a:gradFill>
              </a:rPr>
              <a:t>Working closely with ecosystem and Azure</a:t>
            </a:r>
          </a:p>
        </p:txBody>
      </p:sp>
      <p:graphicFrame>
        <p:nvGraphicFramePr>
          <p:cNvPr id="11" name="Table 10">
            <a:extLst>
              <a:ext uri="{FF2B5EF4-FFF2-40B4-BE49-F238E27FC236}">
                <a16:creationId xmlns:a16="http://schemas.microsoft.com/office/drawing/2014/main" id="{9E050F9E-3B58-4324-8A80-67691B27D494}"/>
              </a:ext>
            </a:extLst>
          </p:cNvPr>
          <p:cNvGraphicFramePr>
            <a:graphicFrameLocks noGrp="1"/>
          </p:cNvGraphicFramePr>
          <p:nvPr>
            <p:extLst>
              <p:ext uri="{D42A27DB-BD31-4B8C-83A1-F6EECF244321}">
                <p14:modId xmlns:p14="http://schemas.microsoft.com/office/powerpoint/2010/main" val="1331882743"/>
              </p:ext>
            </p:extLst>
          </p:nvPr>
        </p:nvGraphicFramePr>
        <p:xfrm>
          <a:off x="1242000" y="1158605"/>
          <a:ext cx="9678474" cy="5459909"/>
        </p:xfrm>
        <a:graphic>
          <a:graphicData uri="http://schemas.openxmlformats.org/drawingml/2006/table">
            <a:tbl>
              <a:tblPr firstRow="1" bandRow="1">
                <a:tableStyleId>{5C22544A-7EE6-4342-B048-85BDC9FD1C3A}</a:tableStyleId>
              </a:tblPr>
              <a:tblGrid>
                <a:gridCol w="1390789">
                  <a:extLst>
                    <a:ext uri="{9D8B030D-6E8A-4147-A177-3AD203B41FA5}">
                      <a16:colId xmlns:a16="http://schemas.microsoft.com/office/drawing/2014/main" val="1718013709"/>
                    </a:ext>
                  </a:extLst>
                </a:gridCol>
                <a:gridCol w="1657537">
                  <a:extLst>
                    <a:ext uri="{9D8B030D-6E8A-4147-A177-3AD203B41FA5}">
                      <a16:colId xmlns:a16="http://schemas.microsoft.com/office/drawing/2014/main" val="1990358366"/>
                    </a:ext>
                  </a:extLst>
                </a:gridCol>
                <a:gridCol w="1657537">
                  <a:extLst>
                    <a:ext uri="{9D8B030D-6E8A-4147-A177-3AD203B41FA5}">
                      <a16:colId xmlns:a16="http://schemas.microsoft.com/office/drawing/2014/main" val="1769369918"/>
                    </a:ext>
                  </a:extLst>
                </a:gridCol>
                <a:gridCol w="1657537">
                  <a:extLst>
                    <a:ext uri="{9D8B030D-6E8A-4147-A177-3AD203B41FA5}">
                      <a16:colId xmlns:a16="http://schemas.microsoft.com/office/drawing/2014/main" val="720603844"/>
                    </a:ext>
                  </a:extLst>
                </a:gridCol>
                <a:gridCol w="1657537">
                  <a:extLst>
                    <a:ext uri="{9D8B030D-6E8A-4147-A177-3AD203B41FA5}">
                      <a16:colId xmlns:a16="http://schemas.microsoft.com/office/drawing/2014/main" val="3480668213"/>
                    </a:ext>
                  </a:extLst>
                </a:gridCol>
                <a:gridCol w="1657537">
                  <a:extLst>
                    <a:ext uri="{9D8B030D-6E8A-4147-A177-3AD203B41FA5}">
                      <a16:colId xmlns:a16="http://schemas.microsoft.com/office/drawing/2014/main" val="1819581551"/>
                    </a:ext>
                  </a:extLst>
                </a:gridCol>
              </a:tblGrid>
              <a:tr h="49085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400" b="1" kern="1200">
                        <a:solidFill>
                          <a:schemeClr val="tx1"/>
                        </a:solidFill>
                        <a:latin typeface="+mn-lt"/>
                        <a:ea typeface="+mn-ea"/>
                        <a:cs typeface="+mn-cs"/>
                      </a:endParaRPr>
                    </a:p>
                  </a:txBody>
                  <a:tcPr marL="91414" marR="91414" marT="45706" marB="45706" anchor="ctr">
                    <a:lnL w="12700" cmpd="sng">
                      <a:noFill/>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bg1"/>
                          </a:solidFill>
                        </a:rPr>
                        <a:t>Development</a:t>
                      </a:r>
                    </a:p>
                  </a:txBody>
                  <a:tcPr marL="91414" marR="91414" marT="45706" marB="4570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9292"/>
                    </a:solidFill>
                  </a:tcPr>
                </a:tc>
                <a:tc>
                  <a:txBody>
                    <a:bodyPr/>
                    <a:lstStyle/>
                    <a:p>
                      <a:pPr algn="ctr"/>
                      <a:r>
                        <a:rPr lang="en-US" sz="1400">
                          <a:solidFill>
                            <a:schemeClr val="bg1"/>
                          </a:solidFill>
                        </a:rPr>
                        <a:t>DevOps</a:t>
                      </a:r>
                    </a:p>
                  </a:txBody>
                  <a:tcPr marL="91414" marR="91414" marT="45706" marB="4570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9292"/>
                    </a:solidFill>
                  </a:tcPr>
                </a:tc>
                <a:tc>
                  <a:txBody>
                    <a:bodyPr/>
                    <a:lstStyle/>
                    <a:p>
                      <a:pPr algn="ctr"/>
                      <a:r>
                        <a:rPr lang="en-US" sz="1400">
                          <a:solidFill>
                            <a:schemeClr val="bg1"/>
                          </a:solidFill>
                        </a:rPr>
                        <a:t>Monitoring</a:t>
                      </a:r>
                    </a:p>
                  </a:txBody>
                  <a:tcPr marL="91414" marR="91414" marT="45706" marB="4570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9292"/>
                    </a:solidFill>
                  </a:tcPr>
                </a:tc>
                <a:tc>
                  <a:txBody>
                    <a:bodyPr/>
                    <a:lstStyle/>
                    <a:p>
                      <a:pPr algn="ctr"/>
                      <a:r>
                        <a:rPr lang="en-US" sz="1400">
                          <a:solidFill>
                            <a:schemeClr val="bg1"/>
                          </a:solidFill>
                        </a:rPr>
                        <a:t>Ingress/Network</a:t>
                      </a:r>
                    </a:p>
                  </a:txBody>
                  <a:tcPr marL="91414" marR="91414" marT="45706" marB="4570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9292"/>
                    </a:solidFill>
                  </a:tcPr>
                </a:tc>
                <a:tc>
                  <a:txBody>
                    <a:bodyPr/>
                    <a:lstStyle/>
                    <a:p>
                      <a:pPr algn="ctr"/>
                      <a:r>
                        <a:rPr lang="en-US" sz="1400">
                          <a:solidFill>
                            <a:schemeClr val="bg1"/>
                          </a:solidFill>
                        </a:rPr>
                        <a:t>Security</a:t>
                      </a:r>
                    </a:p>
                  </a:txBody>
                  <a:tcPr marL="91414" marR="91414" marT="45706" marB="45706" anchor="ctr">
                    <a:lnL w="381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9292"/>
                    </a:solidFill>
                  </a:tcPr>
                </a:tc>
                <a:extLst>
                  <a:ext uri="{0D108BD9-81ED-4DB2-BD59-A6C34878D82A}">
                    <a16:rowId xmlns:a16="http://schemas.microsoft.com/office/drawing/2014/main" val="2471007751"/>
                  </a:ext>
                </a:extLst>
              </a:tr>
              <a:tr h="2978598">
                <a:tc>
                  <a:txBody>
                    <a:bodyPr/>
                    <a:lstStyle/>
                    <a:p>
                      <a:pPr>
                        <a:lnSpc>
                          <a:spcPct val="110000"/>
                        </a:lnSpc>
                      </a:pPr>
                      <a:r>
                        <a:rPr lang="en-US" sz="1400" b="0" dirty="0">
                          <a:solidFill>
                            <a:schemeClr val="tx2">
                              <a:lumMod val="50000"/>
                            </a:schemeClr>
                          </a:solidFill>
                          <a:latin typeface="+mn-lt"/>
                          <a:cs typeface="Segoe UI Semibold" panose="020B0702040204020203" pitchFamily="34" charset="0"/>
                        </a:rPr>
                        <a:t>Take advantage of services and tools in the Service Fabric ecosystem</a:t>
                      </a:r>
                    </a:p>
                    <a:p>
                      <a:pPr>
                        <a:lnSpc>
                          <a:spcPct val="110000"/>
                        </a:lnSpc>
                      </a:pPr>
                      <a:endParaRPr lang="en-US" sz="1400" b="1" dirty="0">
                        <a:solidFill>
                          <a:schemeClr val="accent3"/>
                        </a:solidFill>
                        <a:latin typeface="+mn-lt"/>
                        <a:cs typeface="Segoe UI Semibold" panose="020B0702040204020203" pitchFamily="34" charset="0"/>
                      </a:endParaRPr>
                    </a:p>
                  </a:txBody>
                  <a:tcPr marL="89617" marR="89617" marT="44808" marB="44808" anchor="ctr">
                    <a:lnL w="12700" cmpd="sng">
                      <a:noFill/>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a:txBody>
                    <a:bodyPr/>
                    <a:lstStyle/>
                    <a:p>
                      <a:pPr algn="ctr">
                        <a:lnSpc>
                          <a:spcPct val="110000"/>
                        </a:lnSpc>
                      </a:pPr>
                      <a:endParaRPr lang="en-US" sz="1200" dirty="0">
                        <a:solidFill>
                          <a:schemeClr val="tx1"/>
                        </a:solidFill>
                      </a:endParaRPr>
                    </a:p>
                  </a:txBody>
                  <a:tcPr marL="91414" marR="91414" marT="45706" marB="4570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a:txBody>
                    <a:bodyPr/>
                    <a:lstStyle/>
                    <a:p>
                      <a:pPr algn="ctr">
                        <a:lnSpc>
                          <a:spcPct val="110000"/>
                        </a:lnSpc>
                      </a:pPr>
                      <a:endParaRPr lang="en-US" sz="1200" dirty="0">
                        <a:solidFill>
                          <a:schemeClr val="tx1"/>
                        </a:solidFill>
                      </a:endParaRPr>
                    </a:p>
                  </a:txBody>
                  <a:tcPr marL="91414" marR="91414" marT="45706" marB="4570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a:txBody>
                    <a:bodyPr/>
                    <a:lstStyle/>
                    <a:p>
                      <a:pPr algn="ctr">
                        <a:lnSpc>
                          <a:spcPct val="110000"/>
                        </a:lnSpc>
                      </a:pPr>
                      <a:endParaRPr lang="en-US" sz="1200" dirty="0">
                        <a:solidFill>
                          <a:schemeClr val="tx1"/>
                        </a:solidFill>
                      </a:endParaRPr>
                    </a:p>
                  </a:txBody>
                  <a:tcPr marL="91414" marR="91414" marT="45706" marB="4570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a:txBody>
                    <a:bodyPr/>
                    <a:lstStyle/>
                    <a:p>
                      <a:pPr algn="ctr">
                        <a:lnSpc>
                          <a:spcPct val="110000"/>
                        </a:lnSpc>
                      </a:pPr>
                      <a:endParaRPr lang="en-US" sz="1200" dirty="0">
                        <a:solidFill>
                          <a:schemeClr val="tx1"/>
                        </a:solidFill>
                      </a:endParaRPr>
                    </a:p>
                  </a:txBody>
                  <a:tcPr marL="91414" marR="91414" marT="45706" marB="45706">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a:txBody>
                    <a:bodyPr/>
                    <a:lstStyle/>
                    <a:p>
                      <a:pPr algn="ctr">
                        <a:lnSpc>
                          <a:spcPct val="110000"/>
                        </a:lnSpc>
                      </a:pPr>
                      <a:endParaRPr lang="en-US" sz="1200" dirty="0">
                        <a:solidFill>
                          <a:schemeClr val="tx1"/>
                        </a:solidFill>
                      </a:endParaRPr>
                    </a:p>
                  </a:txBody>
                  <a:tcPr marL="91414" marR="91414" marT="45706" marB="45706" anchor="b">
                    <a:lnL w="38100" cap="flat" cmpd="sng" algn="ctr">
                      <a:solidFill>
                        <a:schemeClr val="bg1"/>
                      </a:solidFill>
                      <a:prstDash val="solid"/>
                      <a:round/>
                      <a:headEnd type="none" w="med" len="med"/>
                      <a:tailEnd type="none" w="med" len="med"/>
                    </a:lnL>
                    <a:lnR w="12700" cmpd="sng">
                      <a:noFill/>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extLst>
                  <a:ext uri="{0D108BD9-81ED-4DB2-BD59-A6C34878D82A}">
                    <a16:rowId xmlns:a16="http://schemas.microsoft.com/office/drawing/2014/main" val="3701490433"/>
                  </a:ext>
                </a:extLst>
              </a:tr>
              <a:tr h="1990453">
                <a:tc>
                  <a:txBody>
                    <a:bodyPr/>
                    <a:lstStyle/>
                    <a:p>
                      <a:pPr>
                        <a:lnSpc>
                          <a:spcPct val="110000"/>
                        </a:lnSpc>
                      </a:pPr>
                      <a:r>
                        <a:rPr lang="en-US" sz="1400" b="0" dirty="0">
                          <a:solidFill>
                            <a:schemeClr val="tx2">
                              <a:lumMod val="50000"/>
                            </a:schemeClr>
                          </a:solidFill>
                          <a:latin typeface="+mn-lt"/>
                          <a:cs typeface="Segoe UI Semibold" panose="020B0702040204020203" pitchFamily="34" charset="0"/>
                        </a:rPr>
                        <a:t>OR, </a:t>
                      </a:r>
                    </a:p>
                    <a:p>
                      <a:pPr>
                        <a:lnSpc>
                          <a:spcPct val="110000"/>
                        </a:lnSpc>
                      </a:pPr>
                      <a:endParaRPr lang="en-US" sz="1400" b="0" dirty="0">
                        <a:solidFill>
                          <a:schemeClr val="tx2">
                            <a:lumMod val="50000"/>
                          </a:schemeClr>
                        </a:solidFill>
                        <a:latin typeface="+mn-lt"/>
                        <a:cs typeface="Segoe UI Semibold" panose="020B0702040204020203" pitchFamily="34" charset="0"/>
                      </a:endParaRPr>
                    </a:p>
                    <a:p>
                      <a:pPr>
                        <a:lnSpc>
                          <a:spcPct val="110000"/>
                        </a:lnSpc>
                      </a:pPr>
                      <a:r>
                        <a:rPr lang="en-US" sz="1400" b="0" dirty="0">
                          <a:solidFill>
                            <a:schemeClr val="tx2">
                              <a:lumMod val="50000"/>
                            </a:schemeClr>
                          </a:solidFill>
                          <a:latin typeface="+mn-lt"/>
                          <a:cs typeface="Segoe UI Semibold" panose="020B0702040204020203" pitchFamily="34" charset="0"/>
                        </a:rPr>
                        <a:t>Leverage extensive Azure integration</a:t>
                      </a:r>
                    </a:p>
                    <a:p>
                      <a:pPr>
                        <a:lnSpc>
                          <a:spcPct val="110000"/>
                        </a:lnSpc>
                      </a:pPr>
                      <a:r>
                        <a:rPr lang="en-US" sz="1400" b="1" dirty="0">
                          <a:solidFill>
                            <a:schemeClr val="accent3"/>
                          </a:solidFill>
                          <a:latin typeface="+mn-lt"/>
                          <a:cs typeface="Segoe UI Semibold" panose="020B0702040204020203" pitchFamily="34" charset="0"/>
                        </a:rPr>
                        <a:t> </a:t>
                      </a:r>
                    </a:p>
                    <a:p>
                      <a:pPr>
                        <a:lnSpc>
                          <a:spcPct val="110000"/>
                        </a:lnSpc>
                      </a:pPr>
                      <a:endParaRPr lang="en-US" sz="1400" b="1" dirty="0">
                        <a:solidFill>
                          <a:schemeClr val="accent3"/>
                        </a:solidFill>
                        <a:latin typeface="+mn-lt"/>
                        <a:cs typeface="Segoe UI Semibold" panose="020B0702040204020203" pitchFamily="34" charset="0"/>
                      </a:endParaRPr>
                    </a:p>
                  </a:txBody>
                  <a:tcPr marL="89617" marR="89617" marT="44808" marB="44808" anchor="ct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lumMod val="90000"/>
                      </a:schemeClr>
                    </a:solidFill>
                  </a:tcPr>
                </a:tc>
                <a:tc>
                  <a:txBody>
                    <a:bodyPr/>
                    <a:lstStyle/>
                    <a:p>
                      <a:pPr algn="ctr">
                        <a:lnSpc>
                          <a:spcPct val="110000"/>
                        </a:lnSpc>
                      </a:pPr>
                      <a:endParaRPr lang="en-US" sz="1200" dirty="0">
                        <a:solidFill>
                          <a:schemeClr val="tx1"/>
                        </a:solidFill>
                      </a:endParaRPr>
                    </a:p>
                  </a:txBody>
                  <a:tcPr marL="91414" marR="91414" marT="45706" marB="4570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lumMod val="90000"/>
                      </a:schemeClr>
                    </a:solidFill>
                  </a:tcPr>
                </a:tc>
                <a:tc>
                  <a:txBody>
                    <a:bodyPr/>
                    <a:lstStyle/>
                    <a:p>
                      <a:pPr marL="0" marR="0" lvl="0" indent="0" algn="ctr" defTabSz="932742" rtl="0" eaLnBrk="1" fontAlgn="auto" latinLnBrk="0" hangingPunct="1">
                        <a:lnSpc>
                          <a:spcPct val="110000"/>
                        </a:lnSpc>
                        <a:spcBef>
                          <a:spcPts val="0"/>
                        </a:spcBef>
                        <a:spcAft>
                          <a:spcPts val="0"/>
                        </a:spcAft>
                        <a:buClrTx/>
                        <a:buSzTx/>
                        <a:buFontTx/>
                        <a:buNone/>
                        <a:tabLst/>
                        <a:defRPr/>
                      </a:pPr>
                      <a:endParaRPr lang="en-US" sz="1200" dirty="0">
                        <a:solidFill>
                          <a:schemeClr val="tx1"/>
                        </a:solidFill>
                      </a:endParaRPr>
                    </a:p>
                  </a:txBody>
                  <a:tcPr marL="91414" marR="91414" marT="45706" marB="4570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lumMod val="90000"/>
                      </a:schemeClr>
                    </a:solidFill>
                  </a:tcPr>
                </a:tc>
                <a:tc>
                  <a:txBody>
                    <a:bodyPr/>
                    <a:lstStyle/>
                    <a:p>
                      <a:pPr marL="0" marR="0" lvl="0" indent="0" algn="ctr" defTabSz="932742" rtl="0" eaLnBrk="1" fontAlgn="auto" latinLnBrk="0" hangingPunct="1">
                        <a:lnSpc>
                          <a:spcPct val="110000"/>
                        </a:lnSpc>
                        <a:spcBef>
                          <a:spcPts val="0"/>
                        </a:spcBef>
                        <a:spcAft>
                          <a:spcPts val="0"/>
                        </a:spcAft>
                        <a:buClrTx/>
                        <a:buSzTx/>
                        <a:buFontTx/>
                        <a:buNone/>
                        <a:tabLst/>
                        <a:defRPr/>
                      </a:pPr>
                      <a:endParaRPr lang="en-US" sz="1200" dirty="0">
                        <a:solidFill>
                          <a:schemeClr val="tx1"/>
                        </a:solidFill>
                      </a:endParaRPr>
                    </a:p>
                  </a:txBody>
                  <a:tcPr marL="91414" marR="91414" marT="45706" marB="4570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lumMod val="90000"/>
                      </a:schemeClr>
                    </a:solidFill>
                  </a:tcPr>
                </a:tc>
                <a:tc>
                  <a:txBody>
                    <a:bodyPr/>
                    <a:lstStyle/>
                    <a:p>
                      <a:pPr marL="0" marR="0" lvl="0" indent="0" algn="ctr" defTabSz="932742" rtl="0" eaLnBrk="1" fontAlgn="auto" latinLnBrk="0" hangingPunct="1">
                        <a:lnSpc>
                          <a:spcPct val="110000"/>
                        </a:lnSpc>
                        <a:spcBef>
                          <a:spcPts val="0"/>
                        </a:spcBef>
                        <a:spcAft>
                          <a:spcPts val="0"/>
                        </a:spcAft>
                        <a:buClrTx/>
                        <a:buSzTx/>
                        <a:buFontTx/>
                        <a:buNone/>
                        <a:tabLst/>
                        <a:defRPr/>
                      </a:pPr>
                      <a:endParaRPr lang="en-US" sz="1200" dirty="0">
                        <a:solidFill>
                          <a:schemeClr val="tx1"/>
                        </a:solidFill>
                      </a:endParaRPr>
                    </a:p>
                  </a:txBody>
                  <a:tcPr marL="91414" marR="91414" marT="45706" marB="4570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lumMod val="90000"/>
                      </a:schemeClr>
                    </a:solidFill>
                  </a:tcPr>
                </a:tc>
                <a:tc>
                  <a:txBody>
                    <a:bodyPr/>
                    <a:lstStyle/>
                    <a:p>
                      <a:pPr marL="0" marR="0" lvl="0" indent="0" algn="ctr" defTabSz="932742" rtl="0" eaLnBrk="1" fontAlgn="auto" latinLnBrk="0" hangingPunct="1">
                        <a:lnSpc>
                          <a:spcPct val="110000"/>
                        </a:lnSpc>
                        <a:spcBef>
                          <a:spcPts val="0"/>
                        </a:spcBef>
                        <a:spcAft>
                          <a:spcPts val="600"/>
                        </a:spcAft>
                        <a:buClrTx/>
                        <a:buSzTx/>
                        <a:buFontTx/>
                        <a:buNone/>
                        <a:tabLst/>
                        <a:defRPr/>
                      </a:pPr>
                      <a:endParaRPr lang="en-US" sz="1200" dirty="0">
                        <a:solidFill>
                          <a:schemeClr val="tx1"/>
                        </a:solidFill>
                      </a:endParaRPr>
                    </a:p>
                  </a:txBody>
                  <a:tcPr marL="91414" marR="91414" marT="45706" marB="45706"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lumMod val="90000"/>
                      </a:schemeClr>
                    </a:solidFill>
                  </a:tcPr>
                </a:tc>
                <a:extLst>
                  <a:ext uri="{0D108BD9-81ED-4DB2-BD59-A6C34878D82A}">
                    <a16:rowId xmlns:a16="http://schemas.microsoft.com/office/drawing/2014/main" val="3179738365"/>
                  </a:ext>
                </a:extLst>
              </a:tr>
            </a:tbl>
          </a:graphicData>
        </a:graphic>
      </p:graphicFrame>
      <p:pic>
        <p:nvPicPr>
          <p:cNvPr id="15" name="Picture 14">
            <a:extLst>
              <a:ext uri="{FF2B5EF4-FFF2-40B4-BE49-F238E27FC236}">
                <a16:creationId xmlns:a16="http://schemas.microsoft.com/office/drawing/2014/main" id="{CC9ED11F-7E4E-4410-B02A-A3D683461B30}"/>
              </a:ext>
            </a:extLst>
          </p:cNvPr>
          <p:cNvPicPr>
            <a:picLocks noChangeAspect="1"/>
          </p:cNvPicPr>
          <p:nvPr/>
        </p:nvPicPr>
        <p:blipFill>
          <a:blip r:embed="rId3" cstate="screen">
            <a:extLst>
              <a:ext uri="{BEBA8EAE-BF5A-486C-A8C5-ECC9F3942E4B}">
                <a14:imgProps xmlns:a14="http://schemas.microsoft.com/office/drawing/2010/main">
                  <a14:imgLayer r:embed="rId4">
                    <a14:imgEffect>
                      <a14:backgroundRemoval t="9910" b="88288" l="3297" r="97582">
                        <a14:foregroundMark x1="17582" y1="36036" x2="17582" y2="36036"/>
                        <a14:foregroundMark x1="11868" y1="37838" x2="11868" y2="37838"/>
                        <a14:foregroundMark x1="11429" y1="79279" x2="11429" y2="79279"/>
                        <a14:foregroundMark x1="3297" y1="21622" x2="3297" y2="21622"/>
                        <a14:foregroundMark x1="33626" y1="52252" x2="33626" y2="52252"/>
                        <a14:foregroundMark x1="37143" y1="54955" x2="37143" y2="54955"/>
                        <a14:foregroundMark x1="45934" y1="52252" x2="45934" y2="52252"/>
                        <a14:foregroundMark x1="52088" y1="48649" x2="52088" y2="48649"/>
                        <a14:foregroundMark x1="62198" y1="58559" x2="62198" y2="58559"/>
                        <a14:foregroundMark x1="66813" y1="46847" x2="66813" y2="46847"/>
                        <a14:foregroundMark x1="81538" y1="48649" x2="81538" y2="48649"/>
                        <a14:foregroundMark x1="78242" y1="57658" x2="78242" y2="57658"/>
                        <a14:foregroundMark x1="97582" y1="48649" x2="97582" y2="48649"/>
                      </a14:backgroundRemoval>
                    </a14:imgEffect>
                  </a14:imgLayer>
                </a14:imgProps>
              </a:ext>
              <a:ext uri="{28A0092B-C50C-407E-A947-70E740481C1C}">
                <a14:useLocalDpi xmlns:a14="http://schemas.microsoft.com/office/drawing/2010/main"/>
              </a:ext>
            </a:extLst>
          </a:blip>
          <a:stretch>
            <a:fillRect/>
          </a:stretch>
        </p:blipFill>
        <p:spPr>
          <a:xfrm>
            <a:off x="4594791" y="2343774"/>
            <a:ext cx="1081016" cy="263721"/>
          </a:xfrm>
          <a:prstGeom prst="rect">
            <a:avLst/>
          </a:prstGeom>
        </p:spPr>
      </p:pic>
      <p:pic>
        <p:nvPicPr>
          <p:cNvPr id="20" name="Picture 10" descr="Image result for Prometheus logo">
            <a:extLst>
              <a:ext uri="{FF2B5EF4-FFF2-40B4-BE49-F238E27FC236}">
                <a16:creationId xmlns:a16="http://schemas.microsoft.com/office/drawing/2014/main" id="{99E58D30-1C32-4D51-BAF0-72F15C3DCDB6}"/>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183044" y="4249989"/>
            <a:ext cx="1157561" cy="39855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8" descr="Image result for Twistlock logo">
            <a:extLst>
              <a:ext uri="{FF2B5EF4-FFF2-40B4-BE49-F238E27FC236}">
                <a16:creationId xmlns:a16="http://schemas.microsoft.com/office/drawing/2014/main" id="{5AFA8C12-EB9C-4669-A216-227BCA8A1D3E}"/>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9583384" y="2366296"/>
            <a:ext cx="1128146" cy="27188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30" descr="Image result for Aqua container security logo">
            <a:extLst>
              <a:ext uri="{FF2B5EF4-FFF2-40B4-BE49-F238E27FC236}">
                <a16:creationId xmlns:a16="http://schemas.microsoft.com/office/drawing/2014/main" id="{D0506F74-3E3D-479A-8095-51732A554DA5}"/>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9701208" y="1806892"/>
            <a:ext cx="892499" cy="32173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F008B286-A8EE-4F88-A0A6-E4267FEB0DA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918983" y="4781551"/>
            <a:ext cx="388668" cy="387049"/>
          </a:xfrm>
          <a:prstGeom prst="rect">
            <a:avLst/>
          </a:prstGeom>
        </p:spPr>
      </p:pic>
      <p:pic>
        <p:nvPicPr>
          <p:cNvPr id="36" name="Picture 35">
            <a:extLst>
              <a:ext uri="{FF2B5EF4-FFF2-40B4-BE49-F238E27FC236}">
                <a16:creationId xmlns:a16="http://schemas.microsoft.com/office/drawing/2014/main" id="{562C0BA8-8B5F-4123-AE81-278B142334D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553044" y="4796480"/>
            <a:ext cx="358687" cy="357191"/>
          </a:xfrm>
          <a:prstGeom prst="rect">
            <a:avLst/>
          </a:prstGeom>
        </p:spPr>
      </p:pic>
      <p:pic>
        <p:nvPicPr>
          <p:cNvPr id="37" name="Graphic 18">
            <a:extLst>
              <a:ext uri="{FF2B5EF4-FFF2-40B4-BE49-F238E27FC236}">
                <a16:creationId xmlns:a16="http://schemas.microsoft.com/office/drawing/2014/main" id="{68555918-E1F7-43C1-A54A-469143453454}"/>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4520500" y="5425028"/>
            <a:ext cx="423774" cy="346575"/>
          </a:xfrm>
          <a:prstGeom prst="rect">
            <a:avLst/>
          </a:prstGeom>
        </p:spPr>
      </p:pic>
      <p:pic>
        <p:nvPicPr>
          <p:cNvPr id="47" name="Picture 46">
            <a:extLst>
              <a:ext uri="{FF2B5EF4-FFF2-40B4-BE49-F238E27FC236}">
                <a16:creationId xmlns:a16="http://schemas.microsoft.com/office/drawing/2014/main" id="{0ECA6792-42AC-4D04-BD9E-7871974EC5DE}"/>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890366" y="6020691"/>
            <a:ext cx="395115" cy="395115"/>
          </a:xfrm>
          <a:prstGeom prst="rect">
            <a:avLst/>
          </a:prstGeom>
        </p:spPr>
      </p:pic>
      <p:pic>
        <p:nvPicPr>
          <p:cNvPr id="48" name="Picture 47">
            <a:extLst>
              <a:ext uri="{FF2B5EF4-FFF2-40B4-BE49-F238E27FC236}">
                <a16:creationId xmlns:a16="http://schemas.microsoft.com/office/drawing/2014/main" id="{03E9A7E6-5952-4843-848A-59F17BE88349}"/>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465066" y="5446145"/>
            <a:ext cx="358528" cy="358528"/>
          </a:xfrm>
          <a:prstGeom prst="rect">
            <a:avLst/>
          </a:prstGeom>
        </p:spPr>
      </p:pic>
      <p:pic>
        <p:nvPicPr>
          <p:cNvPr id="49" name="Graphic 9">
            <a:extLst>
              <a:ext uri="{FF2B5EF4-FFF2-40B4-BE49-F238E27FC236}">
                <a16:creationId xmlns:a16="http://schemas.microsoft.com/office/drawing/2014/main" id="{89B62202-3CC9-4F7F-8340-B51A484E3E44}"/>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9369400" y="4735076"/>
            <a:ext cx="528862" cy="532828"/>
          </a:xfrm>
          <a:prstGeom prst="rect">
            <a:avLst/>
          </a:prstGeom>
        </p:spPr>
      </p:pic>
      <p:pic>
        <p:nvPicPr>
          <p:cNvPr id="51" name="Picture 50"/>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4526743" y="1772304"/>
            <a:ext cx="1217113" cy="391434"/>
          </a:xfrm>
          <a:prstGeom prst="rect">
            <a:avLst/>
          </a:prstGeom>
        </p:spPr>
      </p:pic>
      <p:pic>
        <p:nvPicPr>
          <p:cNvPr id="21" name="Picture 12" descr="Image result for Fluentd logo">
            <a:extLst>
              <a:ext uri="{FF2B5EF4-FFF2-40B4-BE49-F238E27FC236}">
                <a16:creationId xmlns:a16="http://schemas.microsoft.com/office/drawing/2014/main" id="{00F5C581-AAB8-47C4-AA0C-06B222877E7B}"/>
              </a:ext>
            </a:extLst>
          </p:cNvPr>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6343618" y="3902302"/>
            <a:ext cx="836412" cy="28959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6506839" y="3290595"/>
            <a:ext cx="509971" cy="509971"/>
          </a:xfrm>
          <a:prstGeom prst="rect">
            <a:avLst/>
          </a:prstGeom>
        </p:spPr>
      </p:pic>
      <p:pic>
        <p:nvPicPr>
          <p:cNvPr id="43" name="Picture 42">
            <a:extLst>
              <a:ext uri="{FF2B5EF4-FFF2-40B4-BE49-F238E27FC236}">
                <a16:creationId xmlns:a16="http://schemas.microsoft.com/office/drawing/2014/main" id="{71417557-14D3-4390-A7D0-730A681A8FFB}"/>
              </a:ext>
            </a:extLst>
          </p:cNvPr>
          <p:cNvPicPr>
            <a:picLocks noChangeAspect="1"/>
          </p:cNvPicPr>
          <p:nvPr/>
        </p:nvPicPr>
        <p:blipFill>
          <a:blip r:embed="rId19"/>
          <a:stretch>
            <a:fillRect/>
          </a:stretch>
        </p:blipFill>
        <p:spPr>
          <a:xfrm>
            <a:off x="4493938" y="5985213"/>
            <a:ext cx="476898" cy="476898"/>
          </a:xfrm>
          <a:prstGeom prst="rect">
            <a:avLst/>
          </a:prstGeom>
        </p:spPr>
      </p:pic>
      <p:pic>
        <p:nvPicPr>
          <p:cNvPr id="56" name="Picture 2">
            <a:extLst>
              <a:ext uri="{FF2B5EF4-FFF2-40B4-BE49-F238E27FC236}">
                <a16:creationId xmlns:a16="http://schemas.microsoft.com/office/drawing/2014/main" id="{EB846CC7-F875-43EF-9C18-BACC8CC4BF41}"/>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865331" y="5375074"/>
            <a:ext cx="446482" cy="446482"/>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6" descr="Image result for eclipse logo">
            <a:extLst>
              <a:ext uri="{FF2B5EF4-FFF2-40B4-BE49-F238E27FC236}">
                <a16:creationId xmlns:a16="http://schemas.microsoft.com/office/drawing/2014/main" id="{E5C1928C-A890-4996-BEDD-DDCF796AFBD3}"/>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2818131" y="1837514"/>
            <a:ext cx="1280037" cy="300809"/>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a:extLst>
              <a:ext uri="{FF2B5EF4-FFF2-40B4-BE49-F238E27FC236}">
                <a16:creationId xmlns:a16="http://schemas.microsoft.com/office/drawing/2014/main" id="{EFFE4FA6-A04C-4C06-B666-0C2581EA073B}"/>
              </a:ext>
            </a:extLst>
          </p:cNvPr>
          <p:cNvPicPr>
            <a:picLocks noChangeAspect="1"/>
          </p:cNvPicPr>
          <p:nvPr/>
        </p:nvPicPr>
        <p:blipFill>
          <a:blip r:embed="rId22"/>
          <a:stretch>
            <a:fillRect/>
          </a:stretch>
        </p:blipFill>
        <p:spPr>
          <a:xfrm>
            <a:off x="4642888" y="2765655"/>
            <a:ext cx="984821" cy="249103"/>
          </a:xfrm>
          <a:prstGeom prst="rect">
            <a:avLst/>
          </a:prstGeom>
        </p:spPr>
      </p:pic>
      <p:pic>
        <p:nvPicPr>
          <p:cNvPr id="60" name="Picture 12" descr="Image result for gradle logo">
            <a:extLst>
              <a:ext uri="{FF2B5EF4-FFF2-40B4-BE49-F238E27FC236}">
                <a16:creationId xmlns:a16="http://schemas.microsoft.com/office/drawing/2014/main" id="{26025E25-4BEF-4AA6-AF6A-A820A1C22E63}"/>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618541" y="3158605"/>
            <a:ext cx="1033513" cy="417198"/>
          </a:xfrm>
          <a:prstGeom prst="rect">
            <a:avLst/>
          </a:prstGeom>
          <a:noFill/>
          <a:extLst>
            <a:ext uri="{909E8E84-426E-40DD-AFC4-6F175D3DCCD1}">
              <a14:hiddenFill xmlns:a14="http://schemas.microsoft.com/office/drawing/2010/main">
                <a:solidFill>
                  <a:srgbClr val="FFFFFF"/>
                </a:solidFill>
              </a14:hiddenFill>
            </a:ext>
          </a:extLst>
        </p:spPr>
      </p:pic>
      <p:pic>
        <p:nvPicPr>
          <p:cNvPr id="61" name="Graphic 60">
            <a:extLst>
              <a:ext uri="{FF2B5EF4-FFF2-40B4-BE49-F238E27FC236}">
                <a16:creationId xmlns:a16="http://schemas.microsoft.com/office/drawing/2014/main" id="{BAE10CAB-3894-41C4-B5CA-1125CC542E8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880979" y="3663196"/>
            <a:ext cx="432028" cy="460830"/>
          </a:xfrm>
          <a:prstGeom prst="rect">
            <a:avLst/>
          </a:prstGeom>
        </p:spPr>
      </p:pic>
      <p:sp>
        <p:nvSpPr>
          <p:cNvPr id="62" name="TextBox 61">
            <a:extLst>
              <a:ext uri="{FF2B5EF4-FFF2-40B4-BE49-F238E27FC236}">
                <a16:creationId xmlns:a16="http://schemas.microsoft.com/office/drawing/2014/main" id="{C97D4FB0-3AE4-432F-97E0-08A18D9A0E5B}"/>
              </a:ext>
            </a:extLst>
          </p:cNvPr>
          <p:cNvSpPr txBox="1"/>
          <p:nvPr/>
        </p:nvSpPr>
        <p:spPr>
          <a:xfrm>
            <a:off x="4463186" y="4161838"/>
            <a:ext cx="1303495" cy="275169"/>
          </a:xfrm>
          <a:prstGeom prst="rect">
            <a:avLst/>
          </a:prstGeom>
          <a:noFill/>
        </p:spPr>
        <p:txBody>
          <a:bodyPr wrap="square" lIns="89630" tIns="44814" rIns="89630" bIns="44814" rtlCol="0">
            <a:spAutoFit/>
          </a:bodyPr>
          <a:lstStyle/>
          <a:p>
            <a:pPr algn="ctr" defTabSz="914400">
              <a:defRPr/>
            </a:pPr>
            <a:r>
              <a:rPr lang="en-US" sz="1200" dirty="0">
                <a:solidFill>
                  <a:schemeClr val="bg1"/>
                </a:solidFill>
                <a:latin typeface="Segoe UI Semibold" panose="020B0702040204020203" pitchFamily="34" charset="0"/>
                <a:cs typeface="Segoe UI Semibold" panose="020B0702040204020203" pitchFamily="34" charset="0"/>
              </a:rPr>
              <a:t>Octopus Deploy</a:t>
            </a:r>
          </a:p>
        </p:txBody>
      </p:sp>
      <p:pic>
        <p:nvPicPr>
          <p:cNvPr id="63" name="Picture 62">
            <a:extLst>
              <a:ext uri="{FF2B5EF4-FFF2-40B4-BE49-F238E27FC236}">
                <a16:creationId xmlns:a16="http://schemas.microsoft.com/office/drawing/2014/main" id="{07ECFCEB-12D5-40E2-B041-C908CF64DA34}"/>
              </a:ext>
            </a:extLst>
          </p:cNvPr>
          <p:cNvPicPr>
            <a:picLocks noChangeAspect="1"/>
          </p:cNvPicPr>
          <p:nvPr/>
        </p:nvPicPr>
        <p:blipFill>
          <a:blip r:embed="rId26"/>
          <a:stretch>
            <a:fillRect/>
          </a:stretch>
        </p:blipFill>
        <p:spPr>
          <a:xfrm>
            <a:off x="6200260" y="2523362"/>
            <a:ext cx="1123129" cy="343678"/>
          </a:xfrm>
          <a:prstGeom prst="rect">
            <a:avLst/>
          </a:prstGeom>
        </p:spPr>
      </p:pic>
      <p:pic>
        <p:nvPicPr>
          <p:cNvPr id="64" name="Picture 13" descr="A close up of a logo&#10;&#10;Description generated with very high confidence">
            <a:extLst>
              <a:ext uri="{FF2B5EF4-FFF2-40B4-BE49-F238E27FC236}">
                <a16:creationId xmlns:a16="http://schemas.microsoft.com/office/drawing/2014/main" id="{93A9CC7B-9E92-4AFF-B7A4-F10900291E88}"/>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110077" y="2179321"/>
            <a:ext cx="1303495" cy="250296"/>
          </a:xfrm>
          <a:prstGeom prst="rect">
            <a:avLst/>
          </a:prstGeom>
          <a:noFill/>
          <a:extLst>
            <a:ext uri="{909E8E84-426E-40DD-AFC4-6F175D3DCCD1}">
              <a14:hiddenFill xmlns:a14="http://schemas.microsoft.com/office/drawing/2010/main">
                <a:solidFill>
                  <a:srgbClr val="FFFFFF"/>
                </a:solidFill>
              </a14:hiddenFill>
            </a:ext>
          </a:extLst>
        </p:spPr>
      </p:pic>
      <p:pic>
        <p:nvPicPr>
          <p:cNvPr id="65" name="Content Placeholder 4" descr="A blurry photo of a sign&#10;&#10;Description generated with very high confidence">
            <a:extLst>
              <a:ext uri="{FF2B5EF4-FFF2-40B4-BE49-F238E27FC236}">
                <a16:creationId xmlns:a16="http://schemas.microsoft.com/office/drawing/2014/main" id="{BE781CDA-A470-4655-9F7E-8647D1893497}"/>
              </a:ext>
            </a:extLst>
          </p:cNvPr>
          <p:cNvPicPr>
            <a:picLocks noGrp="1"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110077" y="1760220"/>
            <a:ext cx="1303495" cy="233513"/>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a:extLst>
              <a:ext uri="{FF2B5EF4-FFF2-40B4-BE49-F238E27FC236}">
                <a16:creationId xmlns:a16="http://schemas.microsoft.com/office/drawing/2014/main" id="{AB0D0CE1-F0F4-4611-8FC5-582AA31F55C8}"/>
              </a:ext>
            </a:extLst>
          </p:cNvPr>
          <p:cNvPicPr>
            <a:picLocks noChangeAspect="1"/>
          </p:cNvPicPr>
          <p:nvPr/>
        </p:nvPicPr>
        <p:blipFill>
          <a:blip r:embed="rId29"/>
          <a:stretch>
            <a:fillRect/>
          </a:stretch>
        </p:blipFill>
        <p:spPr>
          <a:xfrm>
            <a:off x="5931915" y="5404995"/>
            <a:ext cx="738804" cy="386641"/>
          </a:xfrm>
          <a:prstGeom prst="rect">
            <a:avLst/>
          </a:prstGeom>
        </p:spPr>
      </p:pic>
      <p:sp>
        <p:nvSpPr>
          <p:cNvPr id="72" name="Rectangle 71">
            <a:extLst>
              <a:ext uri="{FF2B5EF4-FFF2-40B4-BE49-F238E27FC236}">
                <a16:creationId xmlns:a16="http://schemas.microsoft.com/office/drawing/2014/main" id="{C7936289-7630-48D0-8429-B0BEF526237C}"/>
              </a:ext>
            </a:extLst>
          </p:cNvPr>
          <p:cNvSpPr/>
          <p:nvPr/>
        </p:nvSpPr>
        <p:spPr>
          <a:xfrm>
            <a:off x="6268209" y="5467510"/>
            <a:ext cx="148913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rgbClr val="929292"/>
                </a:solidFill>
                <a:effectLst/>
                <a:uLnTx/>
                <a:uFillTx/>
                <a:ea typeface="+mn-ea"/>
                <a:cs typeface="Segoe UI Semibold" panose="020B0702040204020203" pitchFamily="34" charset="0"/>
              </a:rPr>
              <a:t>Log Analytics</a:t>
            </a:r>
          </a:p>
        </p:txBody>
      </p:sp>
      <p:pic>
        <p:nvPicPr>
          <p:cNvPr id="73" name="Picture 72">
            <a:extLst>
              <a:ext uri="{FF2B5EF4-FFF2-40B4-BE49-F238E27FC236}">
                <a16:creationId xmlns:a16="http://schemas.microsoft.com/office/drawing/2014/main" id="{4F4121E1-E516-4BC2-A4D9-80A9C4837329}"/>
              </a:ext>
            </a:extLst>
          </p:cNvPr>
          <p:cNvPicPr>
            <a:picLocks noChangeAspect="1"/>
          </p:cNvPicPr>
          <p:nvPr/>
        </p:nvPicPr>
        <p:blipFill>
          <a:blip r:embed="rId30"/>
          <a:stretch>
            <a:fillRect/>
          </a:stretch>
        </p:blipFill>
        <p:spPr>
          <a:xfrm>
            <a:off x="6104600" y="6026945"/>
            <a:ext cx="393435" cy="393435"/>
          </a:xfrm>
          <a:prstGeom prst="rect">
            <a:avLst/>
          </a:prstGeom>
        </p:spPr>
      </p:pic>
      <p:sp>
        <p:nvSpPr>
          <p:cNvPr id="74" name="Rectangle 73">
            <a:extLst>
              <a:ext uri="{FF2B5EF4-FFF2-40B4-BE49-F238E27FC236}">
                <a16:creationId xmlns:a16="http://schemas.microsoft.com/office/drawing/2014/main" id="{109402A0-4BEA-4B9B-A205-6D4CEB77DD0B}"/>
              </a:ext>
            </a:extLst>
          </p:cNvPr>
          <p:cNvSpPr/>
          <p:nvPr/>
        </p:nvSpPr>
        <p:spPr>
          <a:xfrm>
            <a:off x="6268209" y="6008219"/>
            <a:ext cx="1489138"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rgbClr val="929292"/>
                </a:solidFill>
                <a:effectLst/>
                <a:uLnTx/>
                <a:uFillTx/>
                <a:ea typeface="+mn-ea"/>
                <a:cs typeface="Segoe UI Semibold" panose="020B0702040204020203" pitchFamily="34" charset="0"/>
              </a:rPr>
              <a:t>Application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rgbClr val="929292"/>
                </a:solidFill>
                <a:effectLst/>
                <a:uLnTx/>
                <a:uFillTx/>
                <a:ea typeface="+mn-ea"/>
                <a:cs typeface="Segoe UI Semibold" panose="020B0702040204020203" pitchFamily="34" charset="0"/>
              </a:rPr>
              <a:t>Insights</a:t>
            </a:r>
          </a:p>
        </p:txBody>
      </p:sp>
      <p:pic>
        <p:nvPicPr>
          <p:cNvPr id="95" name="Picture 94">
            <a:extLst>
              <a:ext uri="{FF2B5EF4-FFF2-40B4-BE49-F238E27FC236}">
                <a16:creationId xmlns:a16="http://schemas.microsoft.com/office/drawing/2014/main" id="{2DBDBF50-8F7A-4548-B52A-B1E6166A0A5A}"/>
              </a:ext>
            </a:extLst>
          </p:cNvPr>
          <p:cNvPicPr>
            <a:picLocks noChangeAspect="1"/>
          </p:cNvPicPr>
          <p:nvPr/>
        </p:nvPicPr>
        <p:blipFill>
          <a:blip r:embed="rId31"/>
          <a:stretch>
            <a:fillRect/>
          </a:stretch>
        </p:blipFill>
        <p:spPr>
          <a:xfrm>
            <a:off x="2942435" y="2570006"/>
            <a:ext cx="1034619" cy="304164"/>
          </a:xfrm>
          <a:prstGeom prst="rect">
            <a:avLst/>
          </a:prstGeom>
        </p:spPr>
      </p:pic>
      <p:grpSp>
        <p:nvGrpSpPr>
          <p:cNvPr id="7" name="Group 6"/>
          <p:cNvGrpSpPr/>
          <p:nvPr/>
        </p:nvGrpSpPr>
        <p:grpSpPr>
          <a:xfrm>
            <a:off x="7786788" y="1856687"/>
            <a:ext cx="1290895" cy="628539"/>
            <a:chOff x="6953454" y="2492266"/>
            <a:chExt cx="1290895" cy="628539"/>
          </a:xfrm>
        </p:grpSpPr>
        <p:pic>
          <p:nvPicPr>
            <p:cNvPr id="4" name="Graphic 3">
              <a:extLst>
                <a:ext uri="{FF2B5EF4-FFF2-40B4-BE49-F238E27FC236}">
                  <a16:creationId xmlns:a16="http://schemas.microsoft.com/office/drawing/2014/main" id="{F0B7846F-4239-46A3-A476-458A3348DAE5}"/>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953454" y="2492266"/>
              <a:ext cx="549972" cy="628539"/>
            </a:xfrm>
            <a:prstGeom prst="rect">
              <a:avLst/>
            </a:prstGeom>
          </p:spPr>
        </p:pic>
        <p:pic>
          <p:nvPicPr>
            <p:cNvPr id="5" name="Graphic 4">
              <a:extLst>
                <a:ext uri="{FF2B5EF4-FFF2-40B4-BE49-F238E27FC236}">
                  <a16:creationId xmlns:a16="http://schemas.microsoft.com/office/drawing/2014/main" id="{A15E327A-6E39-4AD5-B215-9D98B9537E8F}"/>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543036" y="2685340"/>
              <a:ext cx="701313" cy="198485"/>
            </a:xfrm>
            <a:prstGeom prst="rect">
              <a:avLst/>
            </a:prstGeom>
          </p:spPr>
        </p:pic>
      </p:grpSp>
      <p:pic>
        <p:nvPicPr>
          <p:cNvPr id="68" name="Graphic 67">
            <a:extLst>
              <a:ext uri="{FF2B5EF4-FFF2-40B4-BE49-F238E27FC236}">
                <a16:creationId xmlns:a16="http://schemas.microsoft.com/office/drawing/2014/main" id="{61BBC1CE-3704-499F-8792-1DCEBA2F7995}"/>
              </a:ext>
            </a:extLst>
          </p:cNvPr>
          <p:cNvPicPr>
            <a:picLocks noChangeAspect="1"/>
          </p:cNvPicPr>
          <p:nvPr/>
        </p:nvPicPr>
        <p:blipFill>
          <a:blip r:embed="rId36" cstate="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218557" y="3240577"/>
            <a:ext cx="460830" cy="460830"/>
          </a:xfrm>
          <a:prstGeom prst="rect">
            <a:avLst/>
          </a:prstGeom>
        </p:spPr>
      </p:pic>
      <p:sp>
        <p:nvSpPr>
          <p:cNvPr id="77" name="Rectangle 76">
            <a:extLst>
              <a:ext uri="{FF2B5EF4-FFF2-40B4-BE49-F238E27FC236}">
                <a16:creationId xmlns:a16="http://schemas.microsoft.com/office/drawing/2014/main" id="{C7936289-7630-48D0-8429-B0BEF526237C}"/>
              </a:ext>
            </a:extLst>
          </p:cNvPr>
          <p:cNvSpPr/>
          <p:nvPr/>
        </p:nvSpPr>
        <p:spPr>
          <a:xfrm>
            <a:off x="6268209" y="4759632"/>
            <a:ext cx="1489138"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rgbClr val="929292"/>
                </a:solidFill>
                <a:effectLst/>
                <a:uLnTx/>
                <a:uFillTx/>
                <a:ea typeface="+mn-ea"/>
                <a:cs typeface="Segoe UI Semibold" panose="020B0702040204020203" pitchFamily="34" charset="0"/>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rgbClr val="929292"/>
                </a:solidFill>
                <a:effectLst/>
                <a:uLnTx/>
                <a:uFillTx/>
                <a:ea typeface="+mn-ea"/>
                <a:cs typeface="Segoe UI Semibold" panose="020B0702040204020203" pitchFamily="34" charset="0"/>
              </a:rPr>
              <a:t>Monitor</a:t>
            </a:r>
          </a:p>
        </p:txBody>
      </p:sp>
      <p:sp>
        <p:nvSpPr>
          <p:cNvPr id="80" name="Rectangle 79">
            <a:extLst>
              <a:ext uri="{FF2B5EF4-FFF2-40B4-BE49-F238E27FC236}">
                <a16:creationId xmlns:a16="http://schemas.microsoft.com/office/drawing/2014/main" id="{2A34269A-9AD5-4272-958C-D810250880B4}"/>
              </a:ext>
            </a:extLst>
          </p:cNvPr>
          <p:cNvSpPr/>
          <p:nvPr/>
        </p:nvSpPr>
        <p:spPr>
          <a:xfrm>
            <a:off x="3249595" y="4844270"/>
            <a:ext cx="976675"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rgbClr val="929292"/>
                </a:solidFill>
                <a:effectLst/>
                <a:uLnTx/>
                <a:uFillTx/>
                <a:ea typeface="+mn-ea"/>
                <a:cs typeface="Segoe UI Semibold" panose="020B0702040204020203" pitchFamily="34" charset="0"/>
              </a:rPr>
              <a:t>VS Code</a:t>
            </a:r>
          </a:p>
        </p:txBody>
      </p:sp>
      <p:sp>
        <p:nvSpPr>
          <p:cNvPr id="97" name="Rectangle 96">
            <a:extLst>
              <a:ext uri="{FF2B5EF4-FFF2-40B4-BE49-F238E27FC236}">
                <a16:creationId xmlns:a16="http://schemas.microsoft.com/office/drawing/2014/main" id="{2A34269A-9AD5-4272-958C-D810250880B4}"/>
              </a:ext>
            </a:extLst>
          </p:cNvPr>
          <p:cNvSpPr/>
          <p:nvPr/>
        </p:nvSpPr>
        <p:spPr>
          <a:xfrm>
            <a:off x="3300015" y="5382872"/>
            <a:ext cx="875833"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rgbClr val="929292"/>
                </a:solidFill>
                <a:effectLst/>
                <a:uLnTx/>
                <a:uFillTx/>
                <a:cs typeface="Segoe UI Semibold" panose="020B0702040204020203" pitchFamily="34" charset="0"/>
              </a:rPr>
              <a:t>Visual</a:t>
            </a:r>
            <a:endParaRPr lang="en-US" sz="1200">
              <a:solidFill>
                <a:srgbClr val="929292"/>
              </a:solidFill>
              <a:cs typeface="Segoe UI Semibold" panose="020B07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noProof="0">
                <a:ln>
                  <a:noFill/>
                </a:ln>
                <a:solidFill>
                  <a:srgbClr val="929292"/>
                </a:solidFill>
                <a:effectLst/>
                <a:uLnTx/>
                <a:uFillTx/>
                <a:cs typeface="Segoe UI Semibold" panose="020B0702040204020203" pitchFamily="34" charset="0"/>
              </a:rPr>
              <a:t>Studio</a:t>
            </a:r>
            <a:endParaRPr kumimoji="0" lang="en-US" sz="1200" i="0" u="none" strike="noStrike" kern="1200" cap="none" spc="0" normalizeH="0" baseline="0" noProof="0">
              <a:ln>
                <a:noFill/>
              </a:ln>
              <a:solidFill>
                <a:srgbClr val="929292"/>
              </a:solidFill>
              <a:effectLst/>
              <a:uLnTx/>
              <a:uFillTx/>
              <a:cs typeface="Segoe UI Semibold" panose="020B0702040204020203" pitchFamily="34" charset="0"/>
            </a:endParaRPr>
          </a:p>
        </p:txBody>
      </p:sp>
      <p:sp>
        <p:nvSpPr>
          <p:cNvPr id="100" name="Rectangle 99">
            <a:extLst>
              <a:ext uri="{FF2B5EF4-FFF2-40B4-BE49-F238E27FC236}">
                <a16:creationId xmlns:a16="http://schemas.microsoft.com/office/drawing/2014/main" id="{2A34269A-9AD5-4272-958C-D810250880B4}"/>
              </a:ext>
            </a:extLst>
          </p:cNvPr>
          <p:cNvSpPr/>
          <p:nvPr/>
        </p:nvSpPr>
        <p:spPr>
          <a:xfrm>
            <a:off x="4970346" y="4844270"/>
            <a:ext cx="87583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rgbClr val="929292"/>
                </a:solidFill>
                <a:effectLst/>
                <a:uLnTx/>
                <a:uFillTx/>
                <a:ea typeface="+mn-ea"/>
                <a:cs typeface="Segoe UI Semibold" panose="020B0702040204020203" pitchFamily="34" charset="0"/>
              </a:rPr>
              <a:t>Dev Ops</a:t>
            </a:r>
          </a:p>
        </p:txBody>
      </p:sp>
      <p:sp>
        <p:nvSpPr>
          <p:cNvPr id="101" name="Rectangle 100">
            <a:extLst>
              <a:ext uri="{FF2B5EF4-FFF2-40B4-BE49-F238E27FC236}">
                <a16:creationId xmlns:a16="http://schemas.microsoft.com/office/drawing/2014/main" id="{2A34269A-9AD5-4272-958C-D810250880B4}"/>
              </a:ext>
            </a:extLst>
          </p:cNvPr>
          <p:cNvSpPr/>
          <p:nvPr/>
        </p:nvSpPr>
        <p:spPr>
          <a:xfrm>
            <a:off x="4970346" y="5467510"/>
            <a:ext cx="87583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rgbClr val="929292"/>
                </a:solidFill>
                <a:effectLst/>
                <a:uLnTx/>
                <a:uFillTx/>
                <a:ea typeface="+mn-ea"/>
                <a:cs typeface="Segoe UI Semibold" panose="020B0702040204020203" pitchFamily="34" charset="0"/>
              </a:rPr>
              <a:t>ARM</a:t>
            </a:r>
          </a:p>
        </p:txBody>
      </p:sp>
      <p:sp>
        <p:nvSpPr>
          <p:cNvPr id="102" name="Rectangle 101">
            <a:extLst>
              <a:ext uri="{FF2B5EF4-FFF2-40B4-BE49-F238E27FC236}">
                <a16:creationId xmlns:a16="http://schemas.microsoft.com/office/drawing/2014/main" id="{2A34269A-9AD5-4272-958C-D810250880B4}"/>
              </a:ext>
            </a:extLst>
          </p:cNvPr>
          <p:cNvSpPr/>
          <p:nvPr/>
        </p:nvSpPr>
        <p:spPr>
          <a:xfrm>
            <a:off x="4970346" y="6008219"/>
            <a:ext cx="87583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rgbClr val="929292"/>
                </a:solidFill>
                <a:effectLst/>
                <a:uLnTx/>
                <a:uFillTx/>
                <a:ea typeface="+mn-ea"/>
                <a:cs typeface="Segoe UI Semibold" panose="020B0702040204020203" pitchFamily="34" charset="0"/>
              </a:rPr>
              <a:t>Labs</a:t>
            </a:r>
          </a:p>
        </p:txBody>
      </p:sp>
      <p:grpSp>
        <p:nvGrpSpPr>
          <p:cNvPr id="9" name="Group 8">
            <a:extLst>
              <a:ext uri="{FF2B5EF4-FFF2-40B4-BE49-F238E27FC236}">
                <a16:creationId xmlns:a16="http://schemas.microsoft.com/office/drawing/2014/main" id="{8002CD6D-C15E-40D7-B356-C885636D3241}"/>
              </a:ext>
            </a:extLst>
          </p:cNvPr>
          <p:cNvGrpSpPr/>
          <p:nvPr/>
        </p:nvGrpSpPr>
        <p:grpSpPr>
          <a:xfrm>
            <a:off x="7733563" y="4744242"/>
            <a:ext cx="1531860" cy="461665"/>
            <a:chOff x="7733563" y="4744242"/>
            <a:chExt cx="1531860" cy="461665"/>
          </a:xfrm>
        </p:grpSpPr>
        <p:pic>
          <p:nvPicPr>
            <p:cNvPr id="76" name="Picture 75">
              <a:extLst>
                <a:ext uri="{FF2B5EF4-FFF2-40B4-BE49-F238E27FC236}">
                  <a16:creationId xmlns:a16="http://schemas.microsoft.com/office/drawing/2014/main" id="{0EBC2054-B4B1-40FF-A5DF-0F5296B5AFE5}"/>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7733563" y="4757469"/>
              <a:ext cx="435212" cy="435212"/>
            </a:xfrm>
            <a:prstGeom prst="rect">
              <a:avLst/>
            </a:prstGeom>
          </p:spPr>
        </p:pic>
        <p:sp>
          <p:nvSpPr>
            <p:cNvPr id="103" name="Rectangle 102">
              <a:extLst>
                <a:ext uri="{FF2B5EF4-FFF2-40B4-BE49-F238E27FC236}">
                  <a16:creationId xmlns:a16="http://schemas.microsoft.com/office/drawing/2014/main" id="{2A34269A-9AD5-4272-958C-D810250880B4}"/>
                </a:ext>
              </a:extLst>
            </p:cNvPr>
            <p:cNvSpPr/>
            <p:nvPr/>
          </p:nvSpPr>
          <p:spPr>
            <a:xfrm>
              <a:off x="8185244" y="4744242"/>
              <a:ext cx="1080179"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rgbClr val="929292"/>
                  </a:solidFill>
                  <a:effectLst/>
                  <a:uLnTx/>
                  <a:uFillTx/>
                  <a:ea typeface="+mn-ea"/>
                  <a:cs typeface="Segoe UI Semibold" panose="020B0702040204020203" pitchFamily="34" charset="0"/>
                </a:rPr>
                <a:t>API</a:t>
              </a:r>
              <a:r>
                <a:rPr kumimoji="0" lang="en-US" sz="1200" i="0" u="none" strike="noStrike" kern="1200" cap="none" spc="0" normalizeH="0" noProof="0">
                  <a:ln>
                    <a:noFill/>
                  </a:ln>
                  <a:solidFill>
                    <a:srgbClr val="929292"/>
                  </a:solidFill>
                  <a:effectLst/>
                  <a:uLnTx/>
                  <a:uFillTx/>
                  <a:ea typeface="+mn-ea"/>
                  <a:cs typeface="Segoe UI Semibold" panose="020B0702040204020203" pitchFamily="34" charset="0"/>
                </a:rPr>
                <a:t> Management</a:t>
              </a:r>
              <a:endParaRPr kumimoji="0" lang="en-US" sz="1200" i="0" u="none" strike="noStrike" kern="1200" cap="none" spc="0" normalizeH="0" baseline="0" noProof="0">
                <a:ln>
                  <a:noFill/>
                </a:ln>
                <a:solidFill>
                  <a:srgbClr val="929292"/>
                </a:solidFill>
                <a:effectLst/>
                <a:uLnTx/>
                <a:uFillTx/>
                <a:ea typeface="+mn-ea"/>
                <a:cs typeface="Segoe UI Semibold" panose="020B0702040204020203" pitchFamily="34" charset="0"/>
              </a:endParaRPr>
            </a:p>
          </p:txBody>
        </p:sp>
      </p:grpSp>
      <p:grpSp>
        <p:nvGrpSpPr>
          <p:cNvPr id="8" name="Group 7">
            <a:extLst>
              <a:ext uri="{FF2B5EF4-FFF2-40B4-BE49-F238E27FC236}">
                <a16:creationId xmlns:a16="http://schemas.microsoft.com/office/drawing/2014/main" id="{79ABD55C-B659-4A7F-AD59-AB1D20290792}"/>
              </a:ext>
            </a:extLst>
          </p:cNvPr>
          <p:cNvGrpSpPr/>
          <p:nvPr/>
        </p:nvGrpSpPr>
        <p:grpSpPr>
          <a:xfrm>
            <a:off x="7753794" y="5441025"/>
            <a:ext cx="1276947" cy="445151"/>
            <a:chOff x="7728594" y="5375740"/>
            <a:chExt cx="1276947" cy="445151"/>
          </a:xfrm>
        </p:grpSpPr>
        <p:pic>
          <p:nvPicPr>
            <p:cNvPr id="75" name="Graphic 74">
              <a:extLst>
                <a:ext uri="{FF2B5EF4-FFF2-40B4-BE49-F238E27FC236}">
                  <a16:creationId xmlns:a16="http://schemas.microsoft.com/office/drawing/2014/main" id="{781E0C6F-B252-455D-93E9-7CE384154472}"/>
                </a:ext>
              </a:extLst>
            </p:cNvPr>
            <p:cNvPicPr>
              <a:picLocks noChangeAspect="1"/>
            </p:cNvPicPr>
            <p:nvPr/>
          </p:nvPicPr>
          <p:blipFill>
            <a:blip r:embed="rId39" cstate="print">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7728594" y="5375740"/>
              <a:ext cx="445151" cy="445151"/>
            </a:xfrm>
            <a:prstGeom prst="rect">
              <a:avLst/>
            </a:prstGeom>
          </p:spPr>
        </p:pic>
        <p:sp>
          <p:nvSpPr>
            <p:cNvPr id="104" name="Rectangle 103">
              <a:extLst>
                <a:ext uri="{FF2B5EF4-FFF2-40B4-BE49-F238E27FC236}">
                  <a16:creationId xmlns:a16="http://schemas.microsoft.com/office/drawing/2014/main" id="{2A34269A-9AD5-4272-958C-D810250880B4}"/>
                </a:ext>
              </a:extLst>
            </p:cNvPr>
            <p:cNvSpPr/>
            <p:nvPr/>
          </p:nvSpPr>
          <p:spPr>
            <a:xfrm>
              <a:off x="8129708" y="5467509"/>
              <a:ext cx="87583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rgbClr val="929292"/>
                  </a:solidFill>
                  <a:effectLst/>
                  <a:uLnTx/>
                  <a:uFillTx/>
                  <a:ea typeface="+mn-ea"/>
                  <a:cs typeface="Segoe UI Semibold" panose="020B0702040204020203" pitchFamily="34" charset="0"/>
                </a:rPr>
                <a:t>IoT Hub </a:t>
              </a:r>
            </a:p>
          </p:txBody>
        </p:sp>
      </p:grpSp>
      <p:sp>
        <p:nvSpPr>
          <p:cNvPr id="109" name="Rectangle 108">
            <a:extLst>
              <a:ext uri="{FF2B5EF4-FFF2-40B4-BE49-F238E27FC236}">
                <a16:creationId xmlns:a16="http://schemas.microsoft.com/office/drawing/2014/main" id="{2A34269A-9AD5-4272-958C-D810250880B4}"/>
              </a:ext>
            </a:extLst>
          </p:cNvPr>
          <p:cNvSpPr/>
          <p:nvPr/>
        </p:nvSpPr>
        <p:spPr>
          <a:xfrm>
            <a:off x="3226802" y="5918166"/>
            <a:ext cx="1055097"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rgbClr val="929292"/>
                </a:solidFill>
                <a:effectLst/>
                <a:uLnTx/>
                <a:uFillTx/>
                <a:ea typeface="+mn-ea"/>
                <a:cs typeface="Segoe UI Semibold" panose="020B0702040204020203" pitchFamily="34" charset="0"/>
              </a:rPr>
              <a:t>Azure</a:t>
            </a:r>
            <a:r>
              <a:rPr kumimoji="0" lang="en-US" sz="1200" i="0" u="none" strike="noStrike" kern="1200" cap="none" spc="0" normalizeH="0" noProof="0">
                <a:ln>
                  <a:noFill/>
                </a:ln>
                <a:solidFill>
                  <a:srgbClr val="929292"/>
                </a:solidFill>
                <a:effectLst/>
                <a:uLnTx/>
                <a:uFillTx/>
                <a:ea typeface="+mn-ea"/>
                <a:cs typeface="Segoe UI Semibold" panose="020B0702040204020203" pitchFamily="34" charset="0"/>
              </a:rPr>
              <a:t> Container Registry</a:t>
            </a:r>
            <a:endParaRPr kumimoji="0" lang="en-US" sz="1200" i="0" u="none" strike="noStrike" kern="1200" cap="none" spc="0" normalizeH="0" baseline="0" noProof="0">
              <a:ln>
                <a:noFill/>
              </a:ln>
              <a:solidFill>
                <a:srgbClr val="929292"/>
              </a:solidFill>
              <a:effectLst/>
              <a:uLnTx/>
              <a:uFillTx/>
              <a:ea typeface="+mn-ea"/>
              <a:cs typeface="Segoe UI Semibold" panose="020B0702040204020203" pitchFamily="34" charset="0"/>
            </a:endParaRPr>
          </a:p>
        </p:txBody>
      </p:sp>
      <p:sp>
        <p:nvSpPr>
          <p:cNvPr id="110" name="Rectangle 109">
            <a:extLst>
              <a:ext uri="{FF2B5EF4-FFF2-40B4-BE49-F238E27FC236}">
                <a16:creationId xmlns:a16="http://schemas.microsoft.com/office/drawing/2014/main" id="{2A34269A-9AD5-4272-958C-D810250880B4}"/>
              </a:ext>
            </a:extLst>
          </p:cNvPr>
          <p:cNvSpPr/>
          <p:nvPr/>
        </p:nvSpPr>
        <p:spPr>
          <a:xfrm>
            <a:off x="9783209" y="4869257"/>
            <a:ext cx="1055097"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rgbClr val="929292"/>
                </a:solidFill>
                <a:effectLst/>
                <a:uLnTx/>
                <a:uFillTx/>
                <a:ea typeface="+mn-ea"/>
                <a:cs typeface="Segoe UI Semibold" panose="020B0702040204020203" pitchFamily="34" charset="0"/>
              </a:rPr>
              <a:t>AAD</a:t>
            </a:r>
          </a:p>
        </p:txBody>
      </p:sp>
      <p:sp>
        <p:nvSpPr>
          <p:cNvPr id="111" name="Rectangle 110">
            <a:extLst>
              <a:ext uri="{FF2B5EF4-FFF2-40B4-BE49-F238E27FC236}">
                <a16:creationId xmlns:a16="http://schemas.microsoft.com/office/drawing/2014/main" id="{2A34269A-9AD5-4272-958C-D810250880B4}"/>
              </a:ext>
            </a:extLst>
          </p:cNvPr>
          <p:cNvSpPr/>
          <p:nvPr/>
        </p:nvSpPr>
        <p:spPr>
          <a:xfrm>
            <a:off x="9783209" y="5494604"/>
            <a:ext cx="1055097"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rgbClr val="929292"/>
                </a:solidFill>
                <a:effectLst/>
                <a:uLnTx/>
                <a:uFillTx/>
                <a:ea typeface="+mn-ea"/>
                <a:cs typeface="Segoe UI Semibold" panose="020B0702040204020203" pitchFamily="34" charset="0"/>
              </a:rPr>
              <a:t>Key Vault</a:t>
            </a:r>
          </a:p>
        </p:txBody>
      </p:sp>
      <p:pic>
        <p:nvPicPr>
          <p:cNvPr id="112" name="Graphic 132">
            <a:extLst>
              <a:ext uri="{FF2B5EF4-FFF2-40B4-BE49-F238E27FC236}">
                <a16:creationId xmlns:a16="http://schemas.microsoft.com/office/drawing/2014/main" id="{F2CC590C-BD9D-4B8C-9CC1-91F4C91DFEF7}"/>
              </a:ext>
            </a:extLst>
          </p:cNvPr>
          <p:cNvPicPr>
            <a:picLocks noChangeAspect="1"/>
          </p:cNvPicPr>
          <p:nvPr/>
        </p:nvPicPr>
        <p:blipFill>
          <a:blip r:embed="rId41" cstate="print">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6112897" y="4798331"/>
            <a:ext cx="368679" cy="368680"/>
          </a:xfrm>
          <a:prstGeom prst="rect">
            <a:avLst/>
          </a:prstGeom>
        </p:spPr>
      </p:pic>
      <p:grpSp>
        <p:nvGrpSpPr>
          <p:cNvPr id="6" name="Group 5">
            <a:extLst>
              <a:ext uri="{FF2B5EF4-FFF2-40B4-BE49-F238E27FC236}">
                <a16:creationId xmlns:a16="http://schemas.microsoft.com/office/drawing/2014/main" id="{1992BD1A-89C7-4A6D-B2CE-0D8953998654}"/>
              </a:ext>
            </a:extLst>
          </p:cNvPr>
          <p:cNvGrpSpPr/>
          <p:nvPr/>
        </p:nvGrpSpPr>
        <p:grpSpPr>
          <a:xfrm>
            <a:off x="7753794" y="6060250"/>
            <a:ext cx="1424755" cy="433661"/>
            <a:chOff x="7753794" y="6060250"/>
            <a:chExt cx="1424755" cy="433661"/>
          </a:xfrm>
        </p:grpSpPr>
        <p:sp>
          <p:nvSpPr>
            <p:cNvPr id="105" name="Rectangle 104">
              <a:extLst>
                <a:ext uri="{FF2B5EF4-FFF2-40B4-BE49-F238E27FC236}">
                  <a16:creationId xmlns:a16="http://schemas.microsoft.com/office/drawing/2014/main" id="{2A34269A-9AD5-4272-958C-D810250880B4}"/>
                </a:ext>
              </a:extLst>
            </p:cNvPr>
            <p:cNvSpPr/>
            <p:nvPr/>
          </p:nvSpPr>
          <p:spPr>
            <a:xfrm>
              <a:off x="8123452" y="6106897"/>
              <a:ext cx="1055097" cy="276999"/>
            </a:xfrm>
            <a:prstGeom prst="rect">
              <a:avLst/>
            </a:prstGeom>
          </p:spPr>
          <p:txBody>
            <a:bodyPr wrap="square">
              <a:spAutoFit/>
            </a:bodyPr>
            <a:lstStyle/>
            <a:p>
              <a:pPr lvl="0" algn="ctr">
                <a:defRPr/>
              </a:pPr>
              <a:r>
                <a:rPr lang="en-US" sz="1200">
                  <a:solidFill>
                    <a:srgbClr val="929292"/>
                  </a:solidFill>
                  <a:cs typeface="Segoe UI Semibold" panose="020B0702040204020203" pitchFamily="34" charset="0"/>
                </a:rPr>
                <a:t>Event Hub</a:t>
              </a:r>
            </a:p>
          </p:txBody>
        </p:sp>
        <p:pic>
          <p:nvPicPr>
            <p:cNvPr id="79" name="Graphic 135">
              <a:extLst>
                <a:ext uri="{FF2B5EF4-FFF2-40B4-BE49-F238E27FC236}">
                  <a16:creationId xmlns:a16="http://schemas.microsoft.com/office/drawing/2014/main" id="{D9C2F909-519C-40DC-B97D-9819D9AFA3F4}"/>
                </a:ext>
              </a:extLst>
            </p:cNvPr>
            <p:cNvPicPr>
              <a:picLocks noChangeAspect="1"/>
            </p:cNvPicPr>
            <p:nvPr/>
          </p:nvPicPr>
          <p:blipFill>
            <a:blip r:embed="rId43" cstate="print">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7753794" y="6060250"/>
              <a:ext cx="433661" cy="433661"/>
            </a:xfrm>
            <a:prstGeom prst="rect">
              <a:avLst/>
            </a:prstGeom>
          </p:spPr>
        </p:pic>
      </p:grpSp>
      <p:pic>
        <p:nvPicPr>
          <p:cNvPr id="10" name="Graphic 9">
            <a:extLst>
              <a:ext uri="{FF2B5EF4-FFF2-40B4-BE49-F238E27FC236}">
                <a16:creationId xmlns:a16="http://schemas.microsoft.com/office/drawing/2014/main" id="{0A4C315B-2437-40BF-80DD-257D2DCEC9AC}"/>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6286913" y="2978795"/>
            <a:ext cx="949823" cy="247108"/>
          </a:xfrm>
          <a:prstGeom prst="rect">
            <a:avLst/>
          </a:prstGeom>
        </p:spPr>
      </p:pic>
      <p:sp>
        <p:nvSpPr>
          <p:cNvPr id="58" name="Rectangle: Rounded Corners 57">
            <a:extLst>
              <a:ext uri="{FF2B5EF4-FFF2-40B4-BE49-F238E27FC236}">
                <a16:creationId xmlns:a16="http://schemas.microsoft.com/office/drawing/2014/main" id="{EC299229-798E-4C23-8EA8-CF8A47C93BF5}"/>
              </a:ext>
            </a:extLst>
          </p:cNvPr>
          <p:cNvSpPr/>
          <p:nvPr/>
        </p:nvSpPr>
        <p:spPr bwMode="auto">
          <a:xfrm>
            <a:off x="8236045" y="5863372"/>
            <a:ext cx="2357662" cy="905674"/>
          </a:xfrm>
          <a:prstGeom prst="roundRect">
            <a:avLst>
              <a:gd name="adj" fmla="val 6697"/>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a:defRPr/>
            </a:pPr>
            <a:r>
              <a:rPr lang="en-US" sz="1400" b="1">
                <a:solidFill>
                  <a:srgbClr val="FFFFFF"/>
                </a:solidFill>
              </a:rPr>
              <a:t>SF Processor</a:t>
            </a:r>
          </a:p>
          <a:p>
            <a:pPr lvl="0" algn="ctr">
              <a:defRPr/>
            </a:pPr>
            <a:r>
              <a:rPr lang="en-US" sz="1400" b="1">
                <a:solidFill>
                  <a:srgbClr val="FFFFFF"/>
                </a:solidFill>
              </a:rPr>
              <a:t>https://aka.ms/ </a:t>
            </a:r>
            <a:r>
              <a:rPr lang="en-US" sz="1400" b="1" err="1">
                <a:solidFill>
                  <a:srgbClr val="FFFFFF"/>
                </a:solidFill>
              </a:rPr>
              <a:t>EventHubSFProcessor</a:t>
            </a:r>
            <a:endParaRPr kumimoji="0" lang="en-US" sz="1400" b="1"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00689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additive="base">
                                        <p:cTn id="7" dur="500" fill="hold"/>
                                        <p:tgtEl>
                                          <p:spTgt spid="58"/>
                                        </p:tgtEl>
                                        <p:attrNameLst>
                                          <p:attrName>ppt_x</p:attrName>
                                        </p:attrNameLst>
                                      </p:cBhvr>
                                      <p:tavLst>
                                        <p:tav tm="0">
                                          <p:val>
                                            <p:strVal val="1+#ppt_w/2"/>
                                          </p:val>
                                        </p:tav>
                                        <p:tav tm="100000">
                                          <p:val>
                                            <p:strVal val="#ppt_x"/>
                                          </p:val>
                                        </p:tav>
                                      </p:tavLst>
                                    </p:anim>
                                    <p:anim calcmode="lin" valueType="num">
                                      <p:cBhvr additive="base">
                                        <p:cTn id="8" dur="500" fill="hold"/>
                                        <p:tgtEl>
                                          <p:spTgt spid="5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ext Placeholder 21">
            <a:extLst>
              <a:ext uri="{FF2B5EF4-FFF2-40B4-BE49-F238E27FC236}">
                <a16:creationId xmlns:a16="http://schemas.microsoft.com/office/drawing/2014/main" id="{64C337BA-A823-43B7-B854-A8F2B5349AEF}"/>
              </a:ext>
            </a:extLst>
          </p:cNvPr>
          <p:cNvSpPr txBox="1">
            <a:spLocks/>
          </p:cNvSpPr>
          <p:nvPr/>
        </p:nvSpPr>
        <p:spPr>
          <a:xfrm>
            <a:off x="144301" y="2276884"/>
            <a:ext cx="2508322" cy="1985159"/>
          </a:xfrm>
          <a:prstGeom prst="rect">
            <a:avLst/>
          </a:prstGeom>
        </p:spPr>
        <p:txBody>
          <a:bodyPr wrap="square">
            <a:spAutoFit/>
          </a:bodyPr>
          <a:lstStyle>
            <a:defPPr>
              <a:defRPr lang="en-US"/>
            </a:defPPr>
            <a:lvl1pPr algn="ctr" defTabSz="932574">
              <a:spcBef>
                <a:spcPts val="300"/>
              </a:spcBef>
              <a:spcAft>
                <a:spcPts val="2400"/>
              </a:spcAft>
              <a:defRPr sz="1600">
                <a:solidFill>
                  <a:schemeClr val="tx1">
                    <a:lumMod val="65000"/>
                    <a:lumOff val="35000"/>
                  </a:schemeClr>
                </a:solidFill>
                <a:latin typeface="Segoe UI Light" panose="020B0502040204020203" pitchFamily="34" charset="0"/>
                <a:cs typeface="Segoe UI Light" panose="020B05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marL="0" marR="0" lvl="0" indent="0" algn="ctr" defTabSz="914202" rtl="0" eaLnBrk="1" fontAlgn="auto" latinLnBrk="0" hangingPunct="1">
              <a:lnSpc>
                <a:spcPct val="100000"/>
              </a:lnSpc>
              <a:spcBef>
                <a:spcPts val="294"/>
              </a:spcBef>
              <a:spcAft>
                <a:spcPts val="30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rPr>
              <a:t>Enterprise mission critical &amp; multi-tenant</a:t>
            </a:r>
          </a:p>
          <a:p>
            <a:pPr marL="0" marR="0" lvl="0" indent="0" algn="ctr" defTabSz="914202" rtl="0" eaLnBrk="1" fontAlgn="auto" latinLnBrk="0" hangingPunct="1">
              <a:lnSpc>
                <a:spcPct val="100000"/>
              </a:lnSpc>
              <a:spcBef>
                <a:spcPts val="294"/>
              </a:spcBef>
              <a:spcAft>
                <a:spcPts val="2353"/>
              </a:spcAft>
              <a:buClrTx/>
              <a:buSzTx/>
              <a:buFontTx/>
              <a:buNone/>
              <a:tabLst/>
              <a:defRPr/>
            </a:pPr>
            <a:r>
              <a:rPr kumimoji="0" lang="en-US" sz="1600" b="0" i="0" u="none" strike="noStrike" kern="1200" cap="none" spc="0" normalizeH="0" baseline="0" noProof="0" dirty="0">
                <a:ln>
                  <a:noFill/>
                </a:ln>
                <a:solidFill>
                  <a:srgbClr val="737373"/>
                </a:solidFill>
                <a:effectLst/>
                <a:uLnTx/>
                <a:uFillTx/>
                <a:latin typeface="Segoe UI"/>
                <a:ea typeface="+mn-ea"/>
                <a:cs typeface="Segoe UI Light" panose="020B0502040204020203" pitchFamily="34" charset="0"/>
              </a:rPr>
              <a:t>Applications such as B2B, API catalog and data-centric, low latency computation </a:t>
            </a:r>
          </a:p>
        </p:txBody>
      </p:sp>
      <p:sp>
        <p:nvSpPr>
          <p:cNvPr id="166" name="Text Placeholder 21">
            <a:extLst>
              <a:ext uri="{FF2B5EF4-FFF2-40B4-BE49-F238E27FC236}">
                <a16:creationId xmlns:a16="http://schemas.microsoft.com/office/drawing/2014/main" id="{EA87F4D3-1916-41E7-A39F-A33AFB909E54}"/>
              </a:ext>
            </a:extLst>
          </p:cNvPr>
          <p:cNvSpPr txBox="1">
            <a:spLocks/>
          </p:cNvSpPr>
          <p:nvPr/>
        </p:nvSpPr>
        <p:spPr>
          <a:xfrm>
            <a:off x="2709157" y="2276884"/>
            <a:ext cx="2142100" cy="1815882"/>
          </a:xfrm>
          <a:prstGeom prst="rect">
            <a:avLst/>
          </a:prstGeom>
        </p:spPr>
        <p:txBody>
          <a:bodyPr wrap="square">
            <a:spAutoFit/>
          </a:bodyPr>
          <a:lstStyle>
            <a:defPPr>
              <a:defRPr lang="en-US"/>
            </a:defPPr>
            <a:lvl1pPr algn="ctr" defTabSz="932574">
              <a:spcBef>
                <a:spcPts val="300"/>
              </a:spcBef>
              <a:spcAft>
                <a:spcPts val="2400"/>
              </a:spcAft>
              <a:defRPr sz="1600">
                <a:solidFill>
                  <a:schemeClr val="tx1">
                    <a:lumMod val="65000"/>
                    <a:lumOff val="35000"/>
                  </a:schemeClr>
                </a:solidFill>
                <a:latin typeface="Segoe UI Light" panose="020B0502040204020203" pitchFamily="34" charset="0"/>
                <a:cs typeface="Segoe UI Light" panose="020B05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marL="0" marR="0" lvl="0" indent="0" algn="ctr" defTabSz="914202" rtl="0" eaLnBrk="1" fontAlgn="auto" latinLnBrk="0" hangingPunct="1">
              <a:lnSpc>
                <a:spcPct val="100000"/>
              </a:lnSpc>
              <a:spcBef>
                <a:spcPts val="294"/>
              </a:spcBef>
              <a:spcAft>
                <a:spcPts val="30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rPr>
              <a:t>IoT stream processing</a:t>
            </a:r>
          </a:p>
          <a:p>
            <a:pPr marL="0" marR="0" lvl="0" indent="0" algn="ctr" defTabSz="914202" rtl="0" eaLnBrk="1" fontAlgn="auto" latinLnBrk="0" hangingPunct="1">
              <a:lnSpc>
                <a:spcPct val="100000"/>
              </a:lnSpc>
              <a:spcBef>
                <a:spcPts val="294"/>
              </a:spcBef>
              <a:spcAft>
                <a:spcPts val="300"/>
              </a:spcAft>
              <a:buClrTx/>
              <a:buSzTx/>
              <a:buFontTx/>
              <a:buNone/>
              <a:tabLst/>
              <a:defRPr/>
            </a:pPr>
            <a:endParaRPr kumimoji="0" lang="en-US" sz="1800" b="1" i="0" u="none" strike="noStrike" kern="1200" cap="none" spc="0" normalizeH="0" baseline="0" noProof="0" dirty="0">
              <a:ln>
                <a:noFill/>
              </a:ln>
              <a:solidFill>
                <a:srgbClr val="505050"/>
              </a:solidFill>
              <a:effectLst/>
              <a:uLnTx/>
              <a:uFillTx/>
              <a:latin typeface="Segoe UI"/>
              <a:ea typeface="+mn-ea"/>
              <a:cs typeface="Segoe UI Light" panose="020B0502040204020203" pitchFamily="34" charset="0"/>
            </a:endParaRPr>
          </a:p>
          <a:p>
            <a:pPr marL="0" marR="0" lvl="0" indent="0" algn="ctr" defTabSz="914202" rtl="0" eaLnBrk="1" fontAlgn="auto" latinLnBrk="0" hangingPunct="1">
              <a:lnSpc>
                <a:spcPct val="100000"/>
              </a:lnSpc>
              <a:spcBef>
                <a:spcPts val="294"/>
              </a:spcBef>
              <a:spcAft>
                <a:spcPts val="2353"/>
              </a:spcAft>
              <a:buClrTx/>
              <a:buSzTx/>
              <a:buFontTx/>
              <a:buNone/>
              <a:tabLst/>
              <a:defRPr/>
            </a:pPr>
            <a:r>
              <a:rPr kumimoji="0" lang="en-US" sz="1600" b="0" i="0" u="none" strike="noStrike" kern="1200" cap="none" spc="0" normalizeH="0" baseline="0" noProof="0" dirty="0">
                <a:ln>
                  <a:noFill/>
                </a:ln>
                <a:solidFill>
                  <a:srgbClr val="737373"/>
                </a:solidFill>
                <a:effectLst/>
                <a:uLnTx/>
                <a:uFillTx/>
                <a:latin typeface="Segoe UI"/>
                <a:ea typeface="+mn-ea"/>
                <a:cs typeface="Segoe UI Light" panose="020B0502040204020203" pitchFamily="34" charset="0"/>
              </a:rPr>
              <a:t>Efficient data processing on millions of devices </a:t>
            </a:r>
          </a:p>
        </p:txBody>
      </p:sp>
      <p:sp>
        <p:nvSpPr>
          <p:cNvPr id="172" name="Text Placeholder 21">
            <a:extLst>
              <a:ext uri="{FF2B5EF4-FFF2-40B4-BE49-F238E27FC236}">
                <a16:creationId xmlns:a16="http://schemas.microsoft.com/office/drawing/2014/main" id="{6B7B3C05-6C84-4B6F-A305-1279BC0C7ECC}"/>
              </a:ext>
            </a:extLst>
          </p:cNvPr>
          <p:cNvSpPr txBox="1">
            <a:spLocks/>
          </p:cNvSpPr>
          <p:nvPr/>
        </p:nvSpPr>
        <p:spPr>
          <a:xfrm>
            <a:off x="4915465" y="2276884"/>
            <a:ext cx="2007484" cy="1738938"/>
          </a:xfrm>
          <a:prstGeom prst="rect">
            <a:avLst/>
          </a:prstGeom>
        </p:spPr>
        <p:txBody>
          <a:bodyPr wrap="square">
            <a:spAutoFit/>
          </a:bodyPr>
          <a:lstStyle>
            <a:defPPr>
              <a:defRPr lang="en-US"/>
            </a:defPPr>
            <a:lvl1pPr algn="ctr" defTabSz="932574">
              <a:spcBef>
                <a:spcPts val="300"/>
              </a:spcBef>
              <a:spcAft>
                <a:spcPts val="2400"/>
              </a:spcAft>
              <a:defRPr sz="1600">
                <a:solidFill>
                  <a:schemeClr val="tx1">
                    <a:lumMod val="65000"/>
                    <a:lumOff val="35000"/>
                  </a:schemeClr>
                </a:solidFill>
                <a:latin typeface="Segoe UI Light" panose="020B0502040204020203" pitchFamily="34" charset="0"/>
                <a:cs typeface="Segoe UI Light" panose="020B05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marL="0" marR="0" lvl="0" indent="0" algn="ctr" defTabSz="914202" rtl="0" eaLnBrk="1" fontAlgn="auto" latinLnBrk="0" hangingPunct="1">
              <a:lnSpc>
                <a:spcPct val="100000"/>
              </a:lnSpc>
              <a:spcBef>
                <a:spcPts val="294"/>
              </a:spcBef>
              <a:spcAft>
                <a:spcPts val="30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rPr>
              <a:t>Dev-ops intensive applications</a:t>
            </a:r>
          </a:p>
          <a:p>
            <a:pPr marL="0" marR="0" lvl="0" indent="0" algn="ctr" defTabSz="914202" rtl="0" eaLnBrk="1" fontAlgn="auto" latinLnBrk="0" hangingPunct="1">
              <a:lnSpc>
                <a:spcPct val="100000"/>
              </a:lnSpc>
              <a:spcBef>
                <a:spcPts val="294"/>
              </a:spcBef>
              <a:spcAft>
                <a:spcPts val="2353"/>
              </a:spcAft>
              <a:buClrTx/>
              <a:buSzTx/>
              <a:buFontTx/>
              <a:buNone/>
              <a:tabLst/>
              <a:defRPr/>
            </a:pPr>
            <a:r>
              <a:rPr kumimoji="0" lang="en-US" sz="1600" b="0" i="0" u="none" strike="noStrike" kern="1200" cap="none" spc="0" normalizeH="0" baseline="0" noProof="0" dirty="0">
                <a:ln>
                  <a:noFill/>
                </a:ln>
                <a:solidFill>
                  <a:srgbClr val="737373"/>
                </a:solidFill>
                <a:effectLst/>
                <a:uLnTx/>
                <a:uFillTx/>
                <a:latin typeface="Segoe UI"/>
                <a:ea typeface="+mn-ea"/>
                <a:cs typeface="Segoe UI Light" panose="020B0502040204020203" pitchFamily="34" charset="0"/>
              </a:rPr>
              <a:t>Applications that require frequent updates</a:t>
            </a:r>
          </a:p>
        </p:txBody>
      </p:sp>
      <p:sp>
        <p:nvSpPr>
          <p:cNvPr id="177" name="Text Placeholder 21">
            <a:extLst>
              <a:ext uri="{FF2B5EF4-FFF2-40B4-BE49-F238E27FC236}">
                <a16:creationId xmlns:a16="http://schemas.microsoft.com/office/drawing/2014/main" id="{F6441F4E-39CB-4111-A268-D4A41456AEB1}"/>
              </a:ext>
            </a:extLst>
          </p:cNvPr>
          <p:cNvSpPr txBox="1">
            <a:spLocks/>
          </p:cNvSpPr>
          <p:nvPr/>
        </p:nvSpPr>
        <p:spPr>
          <a:xfrm>
            <a:off x="6982746" y="2276884"/>
            <a:ext cx="2400694" cy="1738938"/>
          </a:xfrm>
          <a:prstGeom prst="rect">
            <a:avLst/>
          </a:prstGeom>
        </p:spPr>
        <p:txBody>
          <a:bodyPr wrap="square">
            <a:spAutoFit/>
          </a:bodyPr>
          <a:lstStyle>
            <a:defPPr>
              <a:defRPr lang="en-US"/>
            </a:defPPr>
            <a:lvl1pPr algn="ctr" defTabSz="932574">
              <a:spcBef>
                <a:spcPts val="300"/>
              </a:spcBef>
              <a:spcAft>
                <a:spcPts val="2400"/>
              </a:spcAft>
              <a:defRPr sz="1600">
                <a:solidFill>
                  <a:schemeClr val="tx1">
                    <a:lumMod val="65000"/>
                    <a:lumOff val="35000"/>
                  </a:schemeClr>
                </a:solidFill>
                <a:latin typeface="Segoe UI Light" panose="020B0502040204020203" pitchFamily="34" charset="0"/>
                <a:cs typeface="Segoe UI Light" panose="020B05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marL="0" marR="0" lvl="0" indent="0" algn="ctr" defTabSz="914202" rtl="0" eaLnBrk="1" fontAlgn="auto" latinLnBrk="0" hangingPunct="1">
              <a:lnSpc>
                <a:spcPct val="100000"/>
              </a:lnSpc>
              <a:spcBef>
                <a:spcPts val="294"/>
              </a:spcBef>
              <a:spcAft>
                <a:spcPts val="30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rPr>
              <a:t>Machine learning and Artificial Intelligence</a:t>
            </a:r>
          </a:p>
          <a:p>
            <a:pPr marL="0" marR="0" lvl="0" indent="0" algn="ctr" defTabSz="914202" rtl="0" eaLnBrk="1" fontAlgn="auto" latinLnBrk="0" hangingPunct="1">
              <a:lnSpc>
                <a:spcPct val="100000"/>
              </a:lnSpc>
              <a:spcBef>
                <a:spcPts val="294"/>
              </a:spcBef>
              <a:spcAft>
                <a:spcPts val="2353"/>
              </a:spcAft>
              <a:buClrTx/>
              <a:buSzTx/>
              <a:buFontTx/>
              <a:buNone/>
              <a:tabLst/>
              <a:defRPr/>
            </a:pPr>
            <a:r>
              <a:rPr kumimoji="0" lang="en-US" sz="1600" b="0" i="0" u="none" strike="noStrike" kern="1200" cap="none" spc="0" normalizeH="0" baseline="0" noProof="0" dirty="0">
                <a:ln>
                  <a:noFill/>
                </a:ln>
                <a:solidFill>
                  <a:srgbClr val="737373"/>
                </a:solidFill>
                <a:effectLst/>
                <a:uLnTx/>
                <a:uFillTx/>
                <a:latin typeface="Segoe UI"/>
                <a:ea typeface="+mn-ea"/>
                <a:cs typeface="Segoe UI Light" panose="020B0502040204020203" pitchFamily="34" charset="0"/>
              </a:rPr>
              <a:t>Predictive maintenance, personalization and running ML models</a:t>
            </a:r>
          </a:p>
        </p:txBody>
      </p:sp>
      <p:sp>
        <p:nvSpPr>
          <p:cNvPr id="152" name="Text Placeholder 21">
            <a:extLst>
              <a:ext uri="{FF2B5EF4-FFF2-40B4-BE49-F238E27FC236}">
                <a16:creationId xmlns:a16="http://schemas.microsoft.com/office/drawing/2014/main" id="{8B2AD68F-537D-455E-8617-BAD301E86CB1}"/>
              </a:ext>
            </a:extLst>
          </p:cNvPr>
          <p:cNvSpPr txBox="1">
            <a:spLocks/>
          </p:cNvSpPr>
          <p:nvPr/>
        </p:nvSpPr>
        <p:spPr>
          <a:xfrm>
            <a:off x="9443804" y="2276884"/>
            <a:ext cx="2618420" cy="1954381"/>
          </a:xfrm>
          <a:prstGeom prst="rect">
            <a:avLst/>
          </a:prstGeom>
        </p:spPr>
        <p:txBody>
          <a:bodyPr wrap="square">
            <a:spAutoFit/>
          </a:bodyPr>
          <a:lstStyle>
            <a:defPPr>
              <a:defRPr lang="en-US"/>
            </a:defPPr>
            <a:lvl1pPr algn="ctr" defTabSz="932574">
              <a:spcBef>
                <a:spcPts val="300"/>
              </a:spcBef>
              <a:spcAft>
                <a:spcPts val="2400"/>
              </a:spcAft>
              <a:defRPr sz="1600">
                <a:solidFill>
                  <a:schemeClr val="tx1">
                    <a:lumMod val="65000"/>
                    <a:lumOff val="35000"/>
                  </a:schemeClr>
                </a:solidFill>
                <a:latin typeface="Segoe UI Light" panose="020B0502040204020203" pitchFamily="34" charset="0"/>
                <a:cs typeface="Segoe UI Light" panose="020B05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marL="0" marR="0" lvl="0" indent="0" algn="ctr" defTabSz="914202" rtl="0" eaLnBrk="1" fontAlgn="auto" latinLnBrk="0" hangingPunct="1">
              <a:lnSpc>
                <a:spcPct val="100000"/>
              </a:lnSpc>
              <a:spcBef>
                <a:spcPts val="294"/>
              </a:spcBef>
              <a:spcAft>
                <a:spcPts val="30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rPr>
              <a:t>Interactive session and media</a:t>
            </a:r>
          </a:p>
          <a:p>
            <a:pPr marL="0" marR="0" lvl="0" indent="0" algn="ctr" defTabSz="914202" rtl="0" eaLnBrk="1" fontAlgn="auto" latinLnBrk="0" hangingPunct="1">
              <a:lnSpc>
                <a:spcPct val="100000"/>
              </a:lnSpc>
              <a:spcBef>
                <a:spcPts val="294"/>
              </a:spcBef>
              <a:spcAft>
                <a:spcPts val="2353"/>
              </a:spcAft>
              <a:buClrTx/>
              <a:buSzTx/>
              <a:buFontTx/>
              <a:buNone/>
              <a:tabLst/>
              <a:defRPr/>
            </a:pPr>
            <a:r>
              <a:rPr kumimoji="0" lang="en-US" sz="1600" b="0" i="0" u="none" strike="noStrike" kern="1200" cap="none" spc="0" normalizeH="0" baseline="0" noProof="0" dirty="0">
                <a:ln>
                  <a:noFill/>
                </a:ln>
                <a:solidFill>
                  <a:srgbClr val="737373"/>
                </a:solidFill>
                <a:effectLst/>
                <a:uLnTx/>
                <a:uFillTx/>
                <a:latin typeface="Segoe UI"/>
                <a:ea typeface="+mn-ea"/>
                <a:cs typeface="Segoe UI Light" panose="020B0502040204020203" pitchFamily="34" charset="0"/>
              </a:rPr>
              <a:t>Applications requiring fast response times including media sharing, communication and gaming. </a:t>
            </a:r>
          </a:p>
        </p:txBody>
      </p:sp>
      <p:pic>
        <p:nvPicPr>
          <p:cNvPr id="66" name="Picture 65">
            <a:extLst>
              <a:ext uri="{FF2B5EF4-FFF2-40B4-BE49-F238E27FC236}">
                <a16:creationId xmlns:a16="http://schemas.microsoft.com/office/drawing/2014/main" id="{63D1AF21-6AC3-4332-8F8D-5921283BECB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531857" y="1360419"/>
            <a:ext cx="774700" cy="774700"/>
          </a:xfrm>
          <a:prstGeom prst="rect">
            <a:avLst/>
          </a:prstGeom>
        </p:spPr>
      </p:pic>
      <p:pic>
        <p:nvPicPr>
          <p:cNvPr id="42" name="Picture 41">
            <a:extLst>
              <a:ext uri="{FF2B5EF4-FFF2-40B4-BE49-F238E27FC236}">
                <a16:creationId xmlns:a16="http://schemas.microsoft.com/office/drawing/2014/main" id="{7EFB3B6E-7D29-4E10-B723-2A64FB04AE9D}"/>
              </a:ext>
            </a:extLst>
          </p:cNvPr>
          <p:cNvPicPr>
            <a:picLocks noChangeAspect="1"/>
          </p:cNvPicPr>
          <p:nvPr/>
        </p:nvPicPr>
        <p:blipFill>
          <a:blip r:embed="rId5"/>
          <a:stretch>
            <a:fillRect/>
          </a:stretch>
        </p:blipFill>
        <p:spPr>
          <a:xfrm>
            <a:off x="9865569" y="5194508"/>
            <a:ext cx="1774890" cy="423960"/>
          </a:xfrm>
          <a:prstGeom prst="rect">
            <a:avLst/>
          </a:prstGeom>
        </p:spPr>
      </p:pic>
      <p:pic>
        <p:nvPicPr>
          <p:cNvPr id="43" name="Picture 42">
            <a:extLst>
              <a:ext uri="{FF2B5EF4-FFF2-40B4-BE49-F238E27FC236}">
                <a16:creationId xmlns:a16="http://schemas.microsoft.com/office/drawing/2014/main" id="{BBF5129A-20B1-4FD2-BBF7-828F75614756}"/>
              </a:ext>
            </a:extLst>
          </p:cNvPr>
          <p:cNvPicPr>
            <a:picLocks noChangeAspect="1"/>
          </p:cNvPicPr>
          <p:nvPr/>
        </p:nvPicPr>
        <p:blipFill rotWithShape="1">
          <a:blip r:embed="rId6"/>
          <a:srcRect t="-1" b="10065"/>
          <a:stretch/>
        </p:blipFill>
        <p:spPr>
          <a:xfrm>
            <a:off x="9861691" y="5914612"/>
            <a:ext cx="1782646" cy="423961"/>
          </a:xfrm>
          <a:prstGeom prst="rect">
            <a:avLst/>
          </a:prstGeom>
        </p:spPr>
      </p:pic>
      <p:pic>
        <p:nvPicPr>
          <p:cNvPr id="44" name="Picture 2" descr="Story logo">
            <a:extLst>
              <a:ext uri="{FF2B5EF4-FFF2-40B4-BE49-F238E27FC236}">
                <a16:creationId xmlns:a16="http://schemas.microsoft.com/office/drawing/2014/main" id="{D6876899-ED72-49B2-B1DB-8016E2806F57}"/>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9861964" y="4411350"/>
            <a:ext cx="1782101" cy="44866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descr="SOC102">
            <a:extLst>
              <a:ext uri="{FF2B5EF4-FFF2-40B4-BE49-F238E27FC236}">
                <a16:creationId xmlns:a16="http://schemas.microsoft.com/office/drawing/2014/main" id="{3391A8C5-FBB4-45FD-A8E6-A135B321B27D}"/>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4010" y="5224988"/>
            <a:ext cx="1688905" cy="423961"/>
          </a:xfrm>
          <a:prstGeom prst="rect">
            <a:avLst/>
          </a:prstGeom>
          <a:noFill/>
          <a:ln>
            <a:noFill/>
          </a:ln>
        </p:spPr>
      </p:pic>
      <p:pic>
        <p:nvPicPr>
          <p:cNvPr id="47" name="Picture 46">
            <a:extLst>
              <a:ext uri="{FF2B5EF4-FFF2-40B4-BE49-F238E27FC236}">
                <a16:creationId xmlns:a16="http://schemas.microsoft.com/office/drawing/2014/main" id="{C67CD359-6F8C-4A90-8DDC-A1E5FA68FB7B}"/>
              </a:ext>
            </a:extLst>
          </p:cNvPr>
          <p:cNvPicPr>
            <a:picLocks noChangeAspect="1"/>
          </p:cNvPicPr>
          <p:nvPr/>
        </p:nvPicPr>
        <p:blipFill rotWithShape="1">
          <a:blip r:embed="rId9"/>
          <a:srcRect t="17336" b="17336"/>
          <a:stretch/>
        </p:blipFill>
        <p:spPr>
          <a:xfrm>
            <a:off x="426424" y="5908994"/>
            <a:ext cx="1969771" cy="435195"/>
          </a:xfrm>
          <a:prstGeom prst="rect">
            <a:avLst/>
          </a:prstGeom>
        </p:spPr>
      </p:pic>
      <p:pic>
        <p:nvPicPr>
          <p:cNvPr id="50" name="Picture 49">
            <a:extLst>
              <a:ext uri="{FF2B5EF4-FFF2-40B4-BE49-F238E27FC236}">
                <a16:creationId xmlns:a16="http://schemas.microsoft.com/office/drawing/2014/main" id="{BC0F2A14-6434-4367-BF6C-2518C0B77086}"/>
              </a:ext>
            </a:extLst>
          </p:cNvPr>
          <p:cNvPicPr>
            <a:picLocks noChangeAspect="1"/>
          </p:cNvPicPr>
          <p:nvPr/>
        </p:nvPicPr>
        <p:blipFill rotWithShape="1">
          <a:blip r:embed="rId10"/>
          <a:srcRect r="3461"/>
          <a:stretch/>
        </p:blipFill>
        <p:spPr>
          <a:xfrm>
            <a:off x="2978717" y="4361955"/>
            <a:ext cx="1602980" cy="547452"/>
          </a:xfrm>
          <a:prstGeom prst="rect">
            <a:avLst/>
          </a:prstGeom>
        </p:spPr>
      </p:pic>
      <p:pic>
        <p:nvPicPr>
          <p:cNvPr id="51" name="Picture 50">
            <a:extLst>
              <a:ext uri="{FF2B5EF4-FFF2-40B4-BE49-F238E27FC236}">
                <a16:creationId xmlns:a16="http://schemas.microsoft.com/office/drawing/2014/main" id="{8F73F7C0-A273-4F41-9371-3CDE27606A4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49834" y="5873883"/>
            <a:ext cx="1460746" cy="505418"/>
          </a:xfrm>
          <a:prstGeom prst="rect">
            <a:avLst/>
          </a:prstGeom>
        </p:spPr>
      </p:pic>
      <p:pic>
        <p:nvPicPr>
          <p:cNvPr id="52" name="Picture 58">
            <a:extLst>
              <a:ext uri="{FF2B5EF4-FFF2-40B4-BE49-F238E27FC236}">
                <a16:creationId xmlns:a16="http://schemas.microsoft.com/office/drawing/2014/main" id="{874B5018-7D34-4797-A8C8-F3ADC7D483C4}"/>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978717" y="5200762"/>
            <a:ext cx="1602980" cy="411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52">
            <a:extLst>
              <a:ext uri="{FF2B5EF4-FFF2-40B4-BE49-F238E27FC236}">
                <a16:creationId xmlns:a16="http://schemas.microsoft.com/office/drawing/2014/main" id="{386A13F0-7A61-4365-BCBF-D454FEFD6B4E}"/>
              </a:ext>
            </a:extLst>
          </p:cNvPr>
          <p:cNvPicPr>
            <a:picLocks noChangeAspect="1"/>
          </p:cNvPicPr>
          <p:nvPr/>
        </p:nvPicPr>
        <p:blipFill rotWithShape="1">
          <a:blip r:embed="rId13"/>
          <a:srcRect r="2124"/>
          <a:stretch/>
        </p:blipFill>
        <p:spPr>
          <a:xfrm>
            <a:off x="5274380" y="5111754"/>
            <a:ext cx="1289654" cy="589470"/>
          </a:xfrm>
          <a:prstGeom prst="rect">
            <a:avLst/>
          </a:prstGeom>
        </p:spPr>
      </p:pic>
      <p:pic>
        <p:nvPicPr>
          <p:cNvPr id="54" name="Picture 53">
            <a:extLst>
              <a:ext uri="{FF2B5EF4-FFF2-40B4-BE49-F238E27FC236}">
                <a16:creationId xmlns:a16="http://schemas.microsoft.com/office/drawing/2014/main" id="{85CB0CF5-121F-4BBD-8428-5E7BB35FDE4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231493" y="4326175"/>
            <a:ext cx="1375428" cy="619012"/>
          </a:xfrm>
          <a:prstGeom prst="rect">
            <a:avLst/>
          </a:prstGeom>
        </p:spPr>
      </p:pic>
      <p:pic>
        <p:nvPicPr>
          <p:cNvPr id="55" name="Picture 54">
            <a:extLst>
              <a:ext uri="{FF2B5EF4-FFF2-40B4-BE49-F238E27FC236}">
                <a16:creationId xmlns:a16="http://schemas.microsoft.com/office/drawing/2014/main" id="{F8206EF4-CF12-4F29-AEE7-FACC9C53844E}"/>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365910" y="5908995"/>
            <a:ext cx="1106594" cy="435194"/>
          </a:xfrm>
          <a:prstGeom prst="rect">
            <a:avLst/>
          </a:prstGeom>
        </p:spPr>
      </p:pic>
      <p:graphicFrame>
        <p:nvGraphicFramePr>
          <p:cNvPr id="56" name="Object 55">
            <a:extLst>
              <a:ext uri="{FF2B5EF4-FFF2-40B4-BE49-F238E27FC236}">
                <a16:creationId xmlns:a16="http://schemas.microsoft.com/office/drawing/2014/main" id="{CF21116B-5DE8-4DD3-ABCE-910DF895028F}"/>
              </a:ext>
            </a:extLst>
          </p:cNvPr>
          <p:cNvGraphicFramePr>
            <a:graphicFrameLocks noChangeAspect="1"/>
          </p:cNvGraphicFramePr>
          <p:nvPr/>
        </p:nvGraphicFramePr>
        <p:xfrm>
          <a:off x="7708915" y="4161503"/>
          <a:ext cx="948356" cy="948357"/>
        </p:xfrm>
        <a:graphic>
          <a:graphicData uri="http://schemas.openxmlformats.org/presentationml/2006/ole">
            <mc:AlternateContent xmlns:mc="http://schemas.openxmlformats.org/markup-compatibility/2006">
              <mc:Choice xmlns:v="urn:schemas-microsoft-com:vml" Requires="v">
                <p:oleObj spid="_x0000_s1026" name="Image" r:id="rId16" imgW="6768000" imgH="6768000" progId="Photoshop.Image.12">
                  <p:embed/>
                </p:oleObj>
              </mc:Choice>
              <mc:Fallback>
                <p:oleObj name="Image" r:id="rId16" imgW="6768000" imgH="6768000" progId="Photoshop.Image.12">
                  <p:embed/>
                  <p:pic>
                    <p:nvPicPr>
                      <p:cNvPr id="56" name="Object 55">
                        <a:extLst>
                          <a:ext uri="{FF2B5EF4-FFF2-40B4-BE49-F238E27FC236}">
                            <a16:creationId xmlns:a16="http://schemas.microsoft.com/office/drawing/2014/main" id="{CF21116B-5DE8-4DD3-ABCE-910DF895028F}"/>
                          </a:ext>
                        </a:extLst>
                      </p:cNvPr>
                      <p:cNvPicPr/>
                      <p:nvPr/>
                    </p:nvPicPr>
                    <p:blipFill>
                      <a:blip r:embed="rId17"/>
                      <a:stretch>
                        <a:fillRect/>
                      </a:stretch>
                    </p:blipFill>
                    <p:spPr>
                      <a:xfrm>
                        <a:off x="7708915" y="4161503"/>
                        <a:ext cx="948356" cy="948357"/>
                      </a:xfrm>
                      <a:prstGeom prst="rect">
                        <a:avLst/>
                      </a:prstGeom>
                    </p:spPr>
                  </p:pic>
                </p:oleObj>
              </mc:Fallback>
            </mc:AlternateContent>
          </a:graphicData>
        </a:graphic>
      </p:graphicFrame>
      <p:pic>
        <p:nvPicPr>
          <p:cNvPr id="57" name="Picture 56">
            <a:extLst>
              <a:ext uri="{FF2B5EF4-FFF2-40B4-BE49-F238E27FC236}">
                <a16:creationId xmlns:a16="http://schemas.microsoft.com/office/drawing/2014/main" id="{829E4F13-48A2-4AB8-8446-ECC16AE05C87}"/>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611887" y="5194478"/>
            <a:ext cx="1142413" cy="424021"/>
          </a:xfrm>
          <a:prstGeom prst="rect">
            <a:avLst/>
          </a:prstGeom>
        </p:spPr>
      </p:pic>
      <p:pic>
        <p:nvPicPr>
          <p:cNvPr id="58" name="Picture 57">
            <a:extLst>
              <a:ext uri="{FF2B5EF4-FFF2-40B4-BE49-F238E27FC236}">
                <a16:creationId xmlns:a16="http://schemas.microsoft.com/office/drawing/2014/main" id="{9A2C8ABE-DD05-4808-8FD7-AE166FB2CC76}"/>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305960" y="5920382"/>
            <a:ext cx="1754267" cy="412421"/>
          </a:xfrm>
          <a:prstGeom prst="rect">
            <a:avLst/>
          </a:prstGeom>
        </p:spPr>
      </p:pic>
      <p:pic>
        <p:nvPicPr>
          <p:cNvPr id="60" name="Picture 59">
            <a:extLst>
              <a:ext uri="{FF2B5EF4-FFF2-40B4-BE49-F238E27FC236}">
                <a16:creationId xmlns:a16="http://schemas.microsoft.com/office/drawing/2014/main" id="{BDC9D8B8-FBCE-4AD1-9CFC-54B24642F9C7}"/>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79765" y="4383972"/>
            <a:ext cx="1749156" cy="505418"/>
          </a:xfrm>
          <a:prstGeom prst="rect">
            <a:avLst/>
          </a:prstGeom>
        </p:spPr>
      </p:pic>
      <p:sp>
        <p:nvSpPr>
          <p:cNvPr id="3" name="Title 2"/>
          <p:cNvSpPr>
            <a:spLocks noGrp="1"/>
          </p:cNvSpPr>
          <p:nvPr>
            <p:ph type="title"/>
          </p:nvPr>
        </p:nvSpPr>
        <p:spPr/>
        <p:txBody>
          <a:bodyPr/>
          <a:lstStyle/>
          <a:p>
            <a:r>
              <a:rPr lang="en-GB" sz="3600" spc="-50">
                <a:gradFill>
                  <a:gsLst>
                    <a:gs pos="8333">
                      <a:schemeClr val="tx1"/>
                    </a:gs>
                    <a:gs pos="26000">
                      <a:schemeClr val="tx1"/>
                    </a:gs>
                  </a:gsLst>
                  <a:lin ang="5400000" scaled="1"/>
                </a:gradFill>
              </a:rPr>
              <a:t>What applications can you build with Service Fabric?</a:t>
            </a:r>
          </a:p>
        </p:txBody>
      </p:sp>
      <p:sp>
        <p:nvSpPr>
          <p:cNvPr id="61" name="Freeform 21" title="Icon of an xbox controller">
            <a:extLst>
              <a:ext uri="{FF2B5EF4-FFF2-40B4-BE49-F238E27FC236}">
                <a16:creationId xmlns:a16="http://schemas.microsoft.com/office/drawing/2014/main" id="{53E6853C-B22D-4AC2-9CD8-A267DD8D3726}"/>
              </a:ext>
            </a:extLst>
          </p:cNvPr>
          <p:cNvSpPr>
            <a:spLocks noChangeAspect="1" noEditPoints="1"/>
          </p:cNvSpPr>
          <p:nvPr/>
        </p:nvSpPr>
        <p:spPr bwMode="auto">
          <a:xfrm>
            <a:off x="10208982" y="1431722"/>
            <a:ext cx="1088064" cy="632094"/>
          </a:xfrm>
          <a:custGeom>
            <a:avLst/>
            <a:gdLst>
              <a:gd name="T0" fmla="*/ 601 w 770"/>
              <a:gd name="T1" fmla="*/ 70 h 447"/>
              <a:gd name="T2" fmla="*/ 526 w 770"/>
              <a:gd name="T3" fmla="*/ 10 h 447"/>
              <a:gd name="T4" fmla="*/ 456 w 770"/>
              <a:gd name="T5" fmla="*/ 39 h 447"/>
              <a:gd name="T6" fmla="*/ 390 w 770"/>
              <a:gd name="T7" fmla="*/ 39 h 447"/>
              <a:gd name="T8" fmla="*/ 382 w 770"/>
              <a:gd name="T9" fmla="*/ 39 h 447"/>
              <a:gd name="T10" fmla="*/ 314 w 770"/>
              <a:gd name="T11" fmla="*/ 39 h 447"/>
              <a:gd name="T12" fmla="*/ 246 w 770"/>
              <a:gd name="T13" fmla="*/ 10 h 447"/>
              <a:gd name="T14" fmla="*/ 170 w 770"/>
              <a:gd name="T15" fmla="*/ 70 h 447"/>
              <a:gd name="T16" fmla="*/ 93 w 770"/>
              <a:gd name="T17" fmla="*/ 420 h 447"/>
              <a:gd name="T18" fmla="*/ 146 w 770"/>
              <a:gd name="T19" fmla="*/ 447 h 447"/>
              <a:gd name="T20" fmla="*/ 220 w 770"/>
              <a:gd name="T21" fmla="*/ 368 h 447"/>
              <a:gd name="T22" fmla="*/ 316 w 770"/>
              <a:gd name="T23" fmla="*/ 329 h 447"/>
              <a:gd name="T24" fmla="*/ 454 w 770"/>
              <a:gd name="T25" fmla="*/ 329 h 447"/>
              <a:gd name="T26" fmla="*/ 552 w 770"/>
              <a:gd name="T27" fmla="*/ 368 h 447"/>
              <a:gd name="T28" fmla="*/ 624 w 770"/>
              <a:gd name="T29" fmla="*/ 447 h 447"/>
              <a:gd name="T30" fmla="*/ 677 w 770"/>
              <a:gd name="T31" fmla="*/ 420 h 447"/>
              <a:gd name="T32" fmla="*/ 601 w 770"/>
              <a:gd name="T33" fmla="*/ 70 h 447"/>
              <a:gd name="T34" fmla="*/ 405 w 770"/>
              <a:gd name="T35" fmla="*/ 133 h 447"/>
              <a:gd name="T36" fmla="*/ 386 w 770"/>
              <a:gd name="T37" fmla="*/ 111 h 447"/>
              <a:gd name="T38" fmla="*/ 366 w 770"/>
              <a:gd name="T39" fmla="*/ 131 h 447"/>
              <a:gd name="T40" fmla="*/ 384 w 770"/>
              <a:gd name="T41" fmla="*/ 150 h 447"/>
              <a:gd name="T42" fmla="*/ 405 w 770"/>
              <a:gd name="T43" fmla="*/ 13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70" h="447">
                <a:moveTo>
                  <a:pt x="601" y="70"/>
                </a:moveTo>
                <a:cubicBezTo>
                  <a:pt x="608" y="33"/>
                  <a:pt x="583" y="22"/>
                  <a:pt x="526" y="10"/>
                </a:cubicBezTo>
                <a:cubicBezTo>
                  <a:pt x="468" y="0"/>
                  <a:pt x="456" y="39"/>
                  <a:pt x="456" y="39"/>
                </a:cubicBezTo>
                <a:cubicBezTo>
                  <a:pt x="390" y="39"/>
                  <a:pt x="390" y="39"/>
                  <a:pt x="390" y="39"/>
                </a:cubicBezTo>
                <a:cubicBezTo>
                  <a:pt x="382" y="39"/>
                  <a:pt x="382" y="39"/>
                  <a:pt x="382" y="39"/>
                </a:cubicBezTo>
                <a:cubicBezTo>
                  <a:pt x="314" y="39"/>
                  <a:pt x="314" y="39"/>
                  <a:pt x="314" y="39"/>
                </a:cubicBezTo>
                <a:cubicBezTo>
                  <a:pt x="314" y="39"/>
                  <a:pt x="304" y="0"/>
                  <a:pt x="246" y="10"/>
                </a:cubicBezTo>
                <a:cubicBezTo>
                  <a:pt x="187" y="22"/>
                  <a:pt x="164" y="33"/>
                  <a:pt x="170" y="70"/>
                </a:cubicBezTo>
                <a:cubicBezTo>
                  <a:pt x="170" y="70"/>
                  <a:pt x="0" y="321"/>
                  <a:pt x="93" y="420"/>
                </a:cubicBezTo>
                <a:cubicBezTo>
                  <a:pt x="125" y="447"/>
                  <a:pt x="132" y="447"/>
                  <a:pt x="146" y="447"/>
                </a:cubicBezTo>
                <a:cubicBezTo>
                  <a:pt x="160" y="447"/>
                  <a:pt x="185" y="395"/>
                  <a:pt x="220" y="368"/>
                </a:cubicBezTo>
                <a:cubicBezTo>
                  <a:pt x="255" y="339"/>
                  <a:pt x="288" y="331"/>
                  <a:pt x="316" y="329"/>
                </a:cubicBezTo>
                <a:cubicBezTo>
                  <a:pt x="337" y="329"/>
                  <a:pt x="435" y="329"/>
                  <a:pt x="454" y="329"/>
                </a:cubicBezTo>
                <a:cubicBezTo>
                  <a:pt x="483" y="331"/>
                  <a:pt x="517" y="339"/>
                  <a:pt x="552" y="368"/>
                </a:cubicBezTo>
                <a:cubicBezTo>
                  <a:pt x="587" y="395"/>
                  <a:pt x="610" y="447"/>
                  <a:pt x="624" y="447"/>
                </a:cubicBezTo>
                <a:cubicBezTo>
                  <a:pt x="638" y="447"/>
                  <a:pt x="647" y="447"/>
                  <a:pt x="677" y="420"/>
                </a:cubicBezTo>
                <a:cubicBezTo>
                  <a:pt x="770" y="321"/>
                  <a:pt x="601" y="70"/>
                  <a:pt x="601" y="70"/>
                </a:cubicBezTo>
                <a:close/>
                <a:moveTo>
                  <a:pt x="405" y="133"/>
                </a:moveTo>
                <a:cubicBezTo>
                  <a:pt x="405" y="121"/>
                  <a:pt x="398" y="111"/>
                  <a:pt x="386" y="111"/>
                </a:cubicBezTo>
                <a:cubicBezTo>
                  <a:pt x="376" y="111"/>
                  <a:pt x="366" y="119"/>
                  <a:pt x="366" y="131"/>
                </a:cubicBezTo>
                <a:cubicBezTo>
                  <a:pt x="366" y="140"/>
                  <a:pt x="374" y="150"/>
                  <a:pt x="384" y="150"/>
                </a:cubicBezTo>
                <a:cubicBezTo>
                  <a:pt x="396" y="150"/>
                  <a:pt x="404" y="142"/>
                  <a:pt x="405" y="133"/>
                </a:cubicBezTo>
                <a:close/>
              </a:path>
            </a:pathLst>
          </a:custGeom>
          <a:solidFill>
            <a:schemeClr val="tx2"/>
          </a:solidFill>
          <a:ln w="1270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 name="IoT" title="Icon of five circles that all connect to a center circle">
            <a:extLst>
              <a:ext uri="{FF2B5EF4-FFF2-40B4-BE49-F238E27FC236}">
                <a16:creationId xmlns:a16="http://schemas.microsoft.com/office/drawing/2014/main" id="{375AA36A-9AC5-4720-8E8C-8B860D7722C8}"/>
              </a:ext>
            </a:extLst>
          </p:cNvPr>
          <p:cNvSpPr>
            <a:spLocks noChangeAspect="1" noEditPoints="1"/>
          </p:cNvSpPr>
          <p:nvPr/>
        </p:nvSpPr>
        <p:spPr bwMode="auto">
          <a:xfrm>
            <a:off x="3417519" y="1377528"/>
            <a:ext cx="725376" cy="726538"/>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solidFill>
            <a:schemeClr val="tx2"/>
          </a:solidFill>
          <a:ln w="28575" cap="sq">
            <a:solidFill>
              <a:schemeClr val="tx2"/>
            </a:solidFill>
            <a:prstDash val="soli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 name="Group 4"/>
          <p:cNvGrpSpPr/>
          <p:nvPr/>
        </p:nvGrpSpPr>
        <p:grpSpPr>
          <a:xfrm>
            <a:off x="1050138" y="1385081"/>
            <a:ext cx="696649" cy="725376"/>
            <a:chOff x="1050138" y="1385081"/>
            <a:chExt cx="696649" cy="725376"/>
          </a:xfrm>
        </p:grpSpPr>
        <p:sp>
          <p:nvSpPr>
            <p:cNvPr id="71" name="network" title="Icon of a device or computer network">
              <a:extLst>
                <a:ext uri="{FF2B5EF4-FFF2-40B4-BE49-F238E27FC236}">
                  <a16:creationId xmlns:a16="http://schemas.microsoft.com/office/drawing/2014/main" id="{9CA2211A-F7A7-4671-A6DD-1D1BD8515B21}"/>
                </a:ext>
              </a:extLst>
            </p:cNvPr>
            <p:cNvSpPr>
              <a:spLocks noChangeAspect="1" noEditPoints="1"/>
            </p:cNvSpPr>
            <p:nvPr/>
          </p:nvSpPr>
          <p:spPr bwMode="auto">
            <a:xfrm>
              <a:off x="1050138" y="1385081"/>
              <a:ext cx="696649" cy="725376"/>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solidFill>
              <a:schemeClr val="tx2"/>
            </a:solidFill>
            <a:ln w="1270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 name="Rectangle 1"/>
            <p:cNvSpPr/>
            <p:nvPr/>
          </p:nvSpPr>
          <p:spPr bwMode="auto">
            <a:xfrm>
              <a:off x="1069181" y="1485900"/>
              <a:ext cx="576262" cy="371475"/>
            </a:xfrm>
            <a:prstGeom prst="rect">
              <a:avLst/>
            </a:prstGeom>
            <a:solidFill>
              <a:schemeClr val="tx2"/>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1" name="brain_2" title="Icon of a brain with circles and connection lines inside">
            <a:extLst>
              <a:ext uri="{FF2B5EF4-FFF2-40B4-BE49-F238E27FC236}">
                <a16:creationId xmlns:a16="http://schemas.microsoft.com/office/drawing/2014/main" id="{C4165A2D-4C02-4C35-883D-C5B7E286109C}"/>
              </a:ext>
            </a:extLst>
          </p:cNvPr>
          <p:cNvSpPr>
            <a:spLocks noChangeAspect="1" noEditPoints="1"/>
          </p:cNvSpPr>
          <p:nvPr/>
        </p:nvSpPr>
        <p:spPr bwMode="auto">
          <a:xfrm>
            <a:off x="7616181" y="1377528"/>
            <a:ext cx="1133823" cy="760262"/>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381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140599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B34C8-1D68-497A-B3C7-1FDABB40E9C8}"/>
              </a:ext>
            </a:extLst>
          </p:cNvPr>
          <p:cNvSpPr>
            <a:spLocks noGrp="1"/>
          </p:cNvSpPr>
          <p:nvPr>
            <p:ph type="title"/>
          </p:nvPr>
        </p:nvSpPr>
        <p:spPr/>
        <p:txBody>
          <a:bodyPr/>
          <a:lstStyle/>
          <a:p>
            <a:r>
              <a:rPr lang="en-US" dirty="0"/>
              <a:t>SF Latest (my) Highlights</a:t>
            </a:r>
          </a:p>
        </p:txBody>
      </p:sp>
      <p:sp>
        <p:nvSpPr>
          <p:cNvPr id="3" name="Content Placeholder 2">
            <a:extLst>
              <a:ext uri="{FF2B5EF4-FFF2-40B4-BE49-F238E27FC236}">
                <a16:creationId xmlns:a16="http://schemas.microsoft.com/office/drawing/2014/main" id="{FC531F5F-C6BB-4447-98A1-23FA0446C14C}"/>
              </a:ext>
            </a:extLst>
          </p:cNvPr>
          <p:cNvSpPr>
            <a:spLocks noGrp="1"/>
          </p:cNvSpPr>
          <p:nvPr>
            <p:ph idx="1"/>
          </p:nvPr>
        </p:nvSpPr>
        <p:spPr/>
        <p:txBody>
          <a:bodyPr/>
          <a:lstStyle/>
          <a:p>
            <a:r>
              <a:rPr lang="en-US" dirty="0"/>
              <a:t>6.5 (currently on hold(??))</a:t>
            </a:r>
          </a:p>
          <a:p>
            <a:pPr lvl="1"/>
            <a:r>
              <a:rPr lang="en-US" dirty="0"/>
              <a:t>Last release with VS tools for SF for VS 2015 </a:t>
            </a:r>
          </a:p>
          <a:p>
            <a:pPr lvl="1"/>
            <a:r>
              <a:rPr lang="en-US" dirty="0"/>
              <a:t>Image Store Viewer in SF Explorer</a:t>
            </a:r>
          </a:p>
          <a:p>
            <a:r>
              <a:rPr lang="en-US" dirty="0"/>
              <a:t>SF Application DR Tool:  </a:t>
            </a:r>
            <a:r>
              <a:rPr lang="en-US" dirty="0">
                <a:hlinkClick r:id="rId2"/>
              </a:rPr>
              <a:t>https://github.com/Microsoft/Service-Fabric-AppDRTool</a:t>
            </a:r>
            <a:endParaRPr lang="en-US" dirty="0"/>
          </a:p>
          <a:p>
            <a:r>
              <a:rPr lang="en-US" dirty="0"/>
              <a:t>Win Server 2019 and 1809 Support (as of 6.4.654.9590)</a:t>
            </a:r>
          </a:p>
          <a:p>
            <a:r>
              <a:rPr lang="en-US" dirty="0"/>
              <a:t>POA open source:  </a:t>
            </a:r>
            <a:r>
              <a:rPr lang="en-US" dirty="0">
                <a:hlinkClick r:id="rId3"/>
              </a:rPr>
              <a:t>https://github.com/Microsoft/Service-Fabric-POA</a:t>
            </a:r>
            <a:endParaRPr lang="en-US" dirty="0"/>
          </a:p>
          <a:p>
            <a:r>
              <a:rPr lang="en-US" dirty="0"/>
              <a:t>AZ support</a:t>
            </a:r>
          </a:p>
          <a:p>
            <a:endParaRPr lang="en-US" dirty="0"/>
          </a:p>
        </p:txBody>
      </p:sp>
    </p:spTree>
    <p:extLst>
      <p:ext uri="{BB962C8B-B14F-4D97-AF65-F5344CB8AC3E}">
        <p14:creationId xmlns:p14="http://schemas.microsoft.com/office/powerpoint/2010/main" val="1001766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D6577-B093-422E-AC1E-B2326E3574DB}"/>
              </a:ext>
            </a:extLst>
          </p:cNvPr>
          <p:cNvSpPr>
            <a:spLocks noGrp="1"/>
          </p:cNvSpPr>
          <p:nvPr>
            <p:ph type="title"/>
          </p:nvPr>
        </p:nvSpPr>
        <p:spPr>
          <a:xfrm>
            <a:off x="342900" y="835384"/>
            <a:ext cx="3901723" cy="717192"/>
          </a:xfrm>
        </p:spPr>
        <p:txBody>
          <a:bodyPr vert="horz" lIns="91440" tIns="45720" rIns="91440" bIns="45720" rtlCol="0" anchor="b">
            <a:normAutofit fontScale="90000"/>
          </a:bodyPr>
          <a:lstStyle/>
          <a:p>
            <a:pPr algn="l"/>
            <a:r>
              <a:rPr lang="en-US" sz="4200" dirty="0"/>
              <a:t>SF vs AKS vs ??</a:t>
            </a:r>
          </a:p>
        </p:txBody>
      </p:sp>
      <p:pic>
        <p:nvPicPr>
          <p:cNvPr id="1034" name="Picture 76">
            <a:extLst>
              <a:ext uri="{FF2B5EF4-FFF2-40B4-BE49-F238E27FC236}">
                <a16:creationId xmlns:a16="http://schemas.microsoft.com/office/drawing/2014/main" id="{08187575-5CB4-477B-AA47-020C6D2A786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552950" y="1"/>
            <a:ext cx="7639050" cy="6858000"/>
          </a:xfrm>
          <a:prstGeom prst="rect">
            <a:avLst/>
          </a:prstGeom>
        </p:spPr>
      </p:pic>
      <p:pic>
        <p:nvPicPr>
          <p:cNvPr id="79" name="Picture 78">
            <a:extLst>
              <a:ext uri="{FF2B5EF4-FFF2-40B4-BE49-F238E27FC236}">
                <a16:creationId xmlns:a16="http://schemas.microsoft.com/office/drawing/2014/main" id="{EE585F70-7C5D-424E-A182-39507AF48A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1030" name="Picture 6" descr="See the source image">
            <a:extLst>
              <a:ext uri="{FF2B5EF4-FFF2-40B4-BE49-F238E27FC236}">
                <a16:creationId xmlns:a16="http://schemas.microsoft.com/office/drawing/2014/main" id="{075949AE-BB71-4B40-BC99-4E46A8D8297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27" r="-1" b="7632"/>
          <a:stretch/>
        </p:blipFill>
        <p:spPr bwMode="auto">
          <a:xfrm>
            <a:off x="4654297" y="10"/>
            <a:ext cx="7537704"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0025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215</TotalTime>
  <Words>1765</Words>
  <Application>Microsoft Office PowerPoint</Application>
  <PresentationFormat>Widescreen</PresentationFormat>
  <Paragraphs>385</Paragraphs>
  <Slides>23</Slides>
  <Notes>17</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35" baseType="lpstr">
      <vt:lpstr>Arial</vt:lpstr>
      <vt:lpstr>Calibri</vt:lpstr>
      <vt:lpstr>Calisto MT</vt:lpstr>
      <vt:lpstr>Segoe Semibold</vt:lpstr>
      <vt:lpstr>Segoe UI</vt:lpstr>
      <vt:lpstr>Segoe UI Semibold</vt:lpstr>
      <vt:lpstr>Segoe UI Semilight</vt:lpstr>
      <vt:lpstr>Showcard Gothic</vt:lpstr>
      <vt:lpstr>Wingdings</vt:lpstr>
      <vt:lpstr>Wingdings 2</vt:lpstr>
      <vt:lpstr>Slate</vt:lpstr>
      <vt:lpstr>Image</vt:lpstr>
      <vt:lpstr>Service Fabric Updates</vt:lpstr>
      <vt:lpstr>The Things</vt:lpstr>
      <vt:lpstr>Azure Service Fabric: Microservices platform </vt:lpstr>
      <vt:lpstr>Service Fabric product offerings</vt:lpstr>
      <vt:lpstr>Service Fabric powers Azure and Microsoft</vt:lpstr>
      <vt:lpstr>Working closely with ecosystem and Azure</vt:lpstr>
      <vt:lpstr>What applications can you build with Service Fabric?</vt:lpstr>
      <vt:lpstr>SF Latest (my) Highlights</vt:lpstr>
      <vt:lpstr>SF vs AKS vs ??</vt:lpstr>
      <vt:lpstr>When to use Service Fabric</vt:lpstr>
      <vt:lpstr>When to use ??</vt:lpstr>
      <vt:lpstr>When to use AKS</vt:lpstr>
      <vt:lpstr>SF Mesh</vt:lpstr>
      <vt:lpstr>Service Fabric product offerings</vt:lpstr>
      <vt:lpstr>PowerPoint Presentation</vt:lpstr>
      <vt:lpstr>Fully managed serverless platform for microservices</vt:lpstr>
      <vt:lpstr>Service Fabric Mesh Preview </vt:lpstr>
      <vt:lpstr>SF Mesh preview – Early Last year.</vt:lpstr>
      <vt:lpstr>SF Mesh preview – Second half of Last year.</vt:lpstr>
      <vt:lpstr>SF Mesh preview – End of the year</vt:lpstr>
      <vt:lpstr>SF Mesh preview – Evolution</vt:lpstr>
      <vt:lpstr>SF Mesh preview – Evolution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Service Fabric Updates</dc:title>
  <dc:creator>Ryan McIntyre</dc:creator>
  <cp:lastModifiedBy>Ryan McIntyre</cp:lastModifiedBy>
  <cp:revision>1</cp:revision>
  <dcterms:created xsi:type="dcterms:W3CDTF">2019-06-20T17:50:39Z</dcterms:created>
  <dcterms:modified xsi:type="dcterms:W3CDTF">2019-06-20T21:26:11Z</dcterms:modified>
</cp:coreProperties>
</file>